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s/_rels/slide8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media/image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AC2F0AD-2319-4994-BF61-3FB3FCAA82D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8002400D-F507-4B64-8666-86E628B789AF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" name="" descr=""/>
          <p:cNvPicPr/>
          <p:nvPr/>
        </p:nvPicPr>
        <p:blipFill>
          <a:blip r:embed="rId1"/>
          <a:stretch/>
        </p:blipFill>
        <p:spPr>
          <a:xfrm>
            <a:off x="782280" y="-13320"/>
            <a:ext cx="8495280" cy="566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Application>LibreOffice/25.8.2.2$MacOSX_X86_64 LibreOffice_project/d401f2107ccab8f924a8e2df40f573aab7605b6f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2025-10-24T18:25:30Z</dcterms:created>
  <dc:creator/>
  <dc:description/>
  <dc:language>en-US</dc:language>
  <cp:lastModifiedBy/>
  <dcterms:modified xsi:type="dcterms:W3CDTF">2025-10-24T18:30:54Z</dcterms:modified>
  <cp:revision>2</cp:revision>
  <dc:subject/>
  <dc:title/>
</cp:coreProperties>
</file>