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slides/_rels/slide8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1.xml.rels" ContentType="application/vnd.openxmlformats-package.relationships+xml"/>
  <Override PartName="/ppt/slideMasters/slideMaster13.xml" ContentType="application/vnd.openxmlformats-officedocument.presentationml.slideMaster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3.xml" ContentType="application/vnd.openxmlformats-officedocument.presentationml.slideLayout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CE13CE8-7F14-424D-8E53-127F1A82C3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04F2555-7810-4C97-843D-37DC02CB57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7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9AE34A7-F400-40BC-995B-17F72C90F3D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8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8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9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D1E1BA1-1EC3-475A-9888-479072D7F2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10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ftr" idx="37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sldNum" idx="38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2511BB3-57AE-463F-9A20-EE0945EAFB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39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ftr" idx="40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sldNum" idx="41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CEF20CC-A44C-4E7D-8A79-646F8E648CF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dt" idx="42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ftr" idx="43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sldNum" idx="44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D50726D-029D-462F-B171-23440C40674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dt" idx="45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46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47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934A952-7153-43DC-A5ED-54136F33743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dt" idx="48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ftr" idx="49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sldNum" idx="50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1FEF54B-94C2-415D-909F-3A08BECECC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dt" idx="51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ftr" idx="52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ldNum" idx="53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2E2D262-A2E7-49F9-BDD0-36F5A623CB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54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ftr" idx="55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6"/>
          <p:cNvSpPr>
            <a:spLocks noGrp="1"/>
          </p:cNvSpPr>
          <p:nvPr>
            <p:ph type="sldNum" idx="56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59B855F-4229-4A91-9466-0FABC28776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7"/>
          <p:cNvSpPr>
            <a:spLocks noGrp="1"/>
          </p:cNvSpPr>
          <p:nvPr>
            <p:ph type="dt" idx="57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5A50062-08CB-4F82-B484-5435C42E5B9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ftr" idx="58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6"/>
          <p:cNvSpPr>
            <a:spLocks noGrp="1"/>
          </p:cNvSpPr>
          <p:nvPr>
            <p:ph type="sldNum" idx="59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30A403D-4AF4-41A2-8DD4-C21985300F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7"/>
          <p:cNvSpPr>
            <a:spLocks noGrp="1"/>
          </p:cNvSpPr>
          <p:nvPr>
            <p:ph type="dt" idx="60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ftr" idx="61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sldNum" idx="62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94C91F3-16D9-42A0-AAFC-BB895E702DD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 type="dt" idx="63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ftr" idx="64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sldNum" idx="65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5D282D4-5B49-41D2-812E-E6E38CC815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6"/>
          <p:cNvSpPr>
            <a:spLocks noGrp="1"/>
          </p:cNvSpPr>
          <p:nvPr>
            <p:ph type="dt" idx="66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 type="ftr" idx="67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7"/>
          <p:cNvSpPr>
            <a:spLocks noGrp="1"/>
          </p:cNvSpPr>
          <p:nvPr>
            <p:ph type="sldNum" idx="68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3931DA3-DA3F-4CF5-AB20-9D226CE4BF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8"/>
          <p:cNvSpPr>
            <a:spLocks noGrp="1"/>
          </p:cNvSpPr>
          <p:nvPr>
            <p:ph type="dt" idx="69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8"/>
          <p:cNvSpPr>
            <a:spLocks noGrp="1"/>
          </p:cNvSpPr>
          <p:nvPr>
            <p:ph type="ftr" idx="70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9"/>
          <p:cNvSpPr>
            <a:spLocks noGrp="1"/>
          </p:cNvSpPr>
          <p:nvPr>
            <p:ph type="sldNum" idx="71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24FB592-474C-43E8-81C5-049DDB32E7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10"/>
          <p:cNvSpPr>
            <a:spLocks noGrp="1"/>
          </p:cNvSpPr>
          <p:nvPr>
            <p:ph type="dt" idx="72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ftr" idx="73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ldNum" idx="74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9F4354E-CE58-4816-B081-B7F46A4AAC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dt" idx="75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ftr" idx="76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sldNum" idx="77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226403F-B7BB-433E-8D06-9844A2EBEB7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dt" idx="78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ftr" idx="79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sldNum" idx="80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CE9E4E-23CD-46F0-8433-5E0EA83DD5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dt" idx="81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ftr" idx="82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sldNum" idx="83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EB5E46E-AE6C-453E-9AAE-AF2D2D015C8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dt" idx="84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ftr" idx="85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sldNum" idx="86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E5ACE0C-EB71-4843-98CD-41DD8C30FDD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87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2054C11-2D54-43C2-ABC0-B1C7AECC003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ftr" idx="88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sldNum" idx="89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1BE69C9-46FB-4C26-9ABE-62191DB680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dt" idx="90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ftr" idx="91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 type="sldNum" idx="92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18403E-6F10-4B3B-90AB-0BF4C2C762A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7"/>
          <p:cNvSpPr>
            <a:spLocks noGrp="1"/>
          </p:cNvSpPr>
          <p:nvPr>
            <p:ph type="dt" idx="93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ftr" idx="94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6"/>
          <p:cNvSpPr>
            <a:spLocks noGrp="1"/>
          </p:cNvSpPr>
          <p:nvPr>
            <p:ph type="sldNum" idx="95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07D15EB-7956-48CF-9114-28BCF69473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7"/>
          <p:cNvSpPr>
            <a:spLocks noGrp="1"/>
          </p:cNvSpPr>
          <p:nvPr>
            <p:ph type="dt" idx="96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ftr" idx="97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 type="sldNum" idx="98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7CA615-32D8-4145-812B-AEBC8CB6D9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7"/>
          <p:cNvSpPr>
            <a:spLocks noGrp="1"/>
          </p:cNvSpPr>
          <p:nvPr>
            <p:ph type="dt" idx="99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ftr" idx="100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5"/>
          <p:cNvSpPr>
            <a:spLocks noGrp="1"/>
          </p:cNvSpPr>
          <p:nvPr>
            <p:ph type="sldNum" idx="101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60FC2DF-4053-4DCD-B0F0-8016C6F289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6"/>
          <p:cNvSpPr>
            <a:spLocks noGrp="1"/>
          </p:cNvSpPr>
          <p:nvPr>
            <p:ph type="dt" idx="102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 type="ftr" idx="103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7"/>
          <p:cNvSpPr>
            <a:spLocks noGrp="1"/>
          </p:cNvSpPr>
          <p:nvPr>
            <p:ph type="sldNum" idx="104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04B3747-7518-497C-A782-BD650296011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8"/>
          <p:cNvSpPr>
            <a:spLocks noGrp="1"/>
          </p:cNvSpPr>
          <p:nvPr>
            <p:ph type="dt" idx="105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924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8"/>
          <p:cNvSpPr>
            <a:spLocks noGrp="1"/>
          </p:cNvSpPr>
          <p:nvPr>
            <p:ph type="ftr" idx="106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9"/>
          <p:cNvSpPr>
            <a:spLocks noGrp="1"/>
          </p:cNvSpPr>
          <p:nvPr>
            <p:ph type="sldNum" idx="107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D255A3F-2556-4155-B623-F8974AAF91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10"/>
          <p:cNvSpPr>
            <a:spLocks noGrp="1"/>
          </p:cNvSpPr>
          <p:nvPr>
            <p:ph type="dt" idx="108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C3FD2BA-A1CF-4BBB-AAE7-7F01F98F2F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E462AAB-0B52-4275-AF4F-3500B55ECF2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985C68C-ED4F-4C09-B288-695A46A8E8E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332BED-EDE5-48BD-A32A-BF525451E06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1F394DB-39A1-484D-A11D-7BCF2CD0B0C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4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8760" cy="15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212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F6E0302-2B11-4553-BCB6-426CE9D7CCD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5400" cy="38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video" Target="file:///C:/Users/single-solution/Downloads/add-poster-frame-to-video-slide-video.avi" TargetMode="External"/><Relationship Id="rId2" Type="http://schemas.microsoft.com/office/2007/relationships/media" Target="file:///C:/Users/single-solution/Downloads/add-poster-frame-to-video-slide-video.avi" TargetMode="External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87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876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a test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56600" y="-18000"/>
            <a:ext cx="10129680" cy="5722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LibreOffice/25.8.2.2$MacOSX_AARCH64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2025-10-22T00:45:25Z</dcterms:created>
  <dc:creator/>
  <dc:description/>
  <dc:language>en-US</dc:language>
  <cp:lastModifiedBy/>
  <dcterms:modified xsi:type="dcterms:W3CDTF">2025-10-24T03:42:36Z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