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Default Extension="fntdata" ContentType="application/x-fontdata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1.xml" ContentType="application/vnd.openxmlformats-officedocument.theme+xml"/>
  <Override PartName="/ppt/theme/theme3.xml" ContentType="application/vnd.openxmlformats-officedocument.theme+xml"/>
  <Override PartName="/ppt/slides/_rels/slide8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2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s/slide8.xml" ContentType="application/vnd.openxmlformats-officedocument.presentationml.slide+xml"/>
  <Override PartName="/ppt/slides/slide5.xml" ContentType="application/vnd.openxmlformats-officedocument.presentationml.slide+xml"/>
  <Override PartName="/ppt/slides/slide2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5.xml" ContentType="application/vnd.openxmlformats-officedocument.presentationml.slideMaster+xml"/>
  <Override PartName="/ppt/slideMasters/_rels/slideMaster13.xml.rels" ContentType="application/vnd.openxmlformats-package.relationships+xml"/>
  <Override PartName="/ppt/slideMasters/_rels/slideMaster25.xml.rels" ContentType="application/vnd.openxmlformats-package.relationships+xml"/>
  <Override PartName="/ppt/slideMasters/_rels/slideMaster1.xml.rels" ContentType="application/vnd.openxmlformats-package.relationships+xml"/>
  <Override PartName="/ppt/slideMasters/slideMaster13.xml" ContentType="application/vnd.openxmlformats-officedocument.presentationml.slideMaster+xml"/>
  <Override PartName="/ppt/slideLayouts/_rels/slideLayout35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36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3.xml" ContentType="application/vnd.openxmlformats-officedocument.presentationml.slideLayout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13.xml"/><Relationship Id="rId4" Type="http://schemas.openxmlformats.org/officeDocument/2006/relationships/slideMaster" Target="slideMasters/slideMaster2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5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5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5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5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5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5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5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5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5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5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5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5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912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>
          <a:xfrm>
            <a:off x="3447360" y="5165280"/>
            <a:ext cx="319248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>
          <a:xfrm>
            <a:off x="7227360" y="5165280"/>
            <a:ext cx="234576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24078B92-3B83-45BE-A3F4-1628844C1694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>
          <a:xfrm>
            <a:off x="504000" y="5165280"/>
            <a:ext cx="234576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912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ftr" idx="28"/>
          </p:nvPr>
        </p:nvSpPr>
        <p:spPr>
          <a:xfrm>
            <a:off x="3447360" y="5165280"/>
            <a:ext cx="319248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sldNum" idx="29"/>
          </p:nvPr>
        </p:nvSpPr>
        <p:spPr>
          <a:xfrm>
            <a:off x="7227360" y="5165280"/>
            <a:ext cx="234576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DF9BA93F-05FC-4716-BD9D-E2EDDEA14DEB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dt" idx="30"/>
          </p:nvPr>
        </p:nvSpPr>
        <p:spPr>
          <a:xfrm>
            <a:off x="504000" y="5165280"/>
            <a:ext cx="234576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912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69120" cy="328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ftr" idx="31"/>
          </p:nvPr>
        </p:nvSpPr>
        <p:spPr>
          <a:xfrm>
            <a:off x="3447360" y="5165280"/>
            <a:ext cx="319248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 type="sldNum" idx="32"/>
          </p:nvPr>
        </p:nvSpPr>
        <p:spPr>
          <a:xfrm>
            <a:off x="7227360" y="5165280"/>
            <a:ext cx="234576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6E858B3E-BCCA-427D-8758-470C83E652F9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PlaceHolder 5"/>
          <p:cNvSpPr>
            <a:spLocks noGrp="1"/>
          </p:cNvSpPr>
          <p:nvPr>
            <p:ph type="dt" idx="33"/>
          </p:nvPr>
        </p:nvSpPr>
        <p:spPr>
          <a:xfrm>
            <a:off x="504000" y="5165280"/>
            <a:ext cx="234576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912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120" cy="328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5151600" y="1326600"/>
            <a:ext cx="4425120" cy="328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 type="ftr" idx="34"/>
          </p:nvPr>
        </p:nvSpPr>
        <p:spPr>
          <a:xfrm>
            <a:off x="3447360" y="5165280"/>
            <a:ext cx="319248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PlaceHolder 5"/>
          <p:cNvSpPr>
            <a:spLocks noGrp="1"/>
          </p:cNvSpPr>
          <p:nvPr>
            <p:ph type="sldNum" idx="35"/>
          </p:nvPr>
        </p:nvSpPr>
        <p:spPr>
          <a:xfrm>
            <a:off x="7227360" y="5165280"/>
            <a:ext cx="234576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CB694CC0-EC30-4B3D-852F-8ABF1C0C66CD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PlaceHolder 6"/>
          <p:cNvSpPr>
            <a:spLocks noGrp="1"/>
          </p:cNvSpPr>
          <p:nvPr>
            <p:ph type="dt" idx="36"/>
          </p:nvPr>
        </p:nvSpPr>
        <p:spPr>
          <a:xfrm>
            <a:off x="504000" y="5165280"/>
            <a:ext cx="234576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912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ftr" idx="37"/>
          </p:nvPr>
        </p:nvSpPr>
        <p:spPr>
          <a:xfrm>
            <a:off x="3447360" y="5165280"/>
            <a:ext cx="319248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 type="sldNum" idx="38"/>
          </p:nvPr>
        </p:nvSpPr>
        <p:spPr>
          <a:xfrm>
            <a:off x="7227360" y="5165280"/>
            <a:ext cx="234576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66E42B78-E59C-40B4-A501-E3230AF0096C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PlaceHolder 4"/>
          <p:cNvSpPr>
            <a:spLocks noGrp="1"/>
          </p:cNvSpPr>
          <p:nvPr>
            <p:ph type="dt" idx="39"/>
          </p:nvPr>
        </p:nvSpPr>
        <p:spPr>
          <a:xfrm>
            <a:off x="504000" y="5165280"/>
            <a:ext cx="234576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ftr" idx="40"/>
          </p:nvPr>
        </p:nvSpPr>
        <p:spPr>
          <a:xfrm>
            <a:off x="3447360" y="5165280"/>
            <a:ext cx="319248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sldNum" idx="41"/>
          </p:nvPr>
        </p:nvSpPr>
        <p:spPr>
          <a:xfrm>
            <a:off x="7227360" y="5165280"/>
            <a:ext cx="234576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8484D242-D3F2-44DA-A957-8877067BE263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 type="dt" idx="42"/>
          </p:nvPr>
        </p:nvSpPr>
        <p:spPr>
          <a:xfrm>
            <a:off x="504000" y="5165280"/>
            <a:ext cx="234576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Default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912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120" cy="156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" name="PlaceHolder 3"/>
          <p:cNvSpPr>
            <a:spLocks noGrp="1"/>
          </p:cNvSpPr>
          <p:nvPr>
            <p:ph type="body"/>
          </p:nvPr>
        </p:nvSpPr>
        <p:spPr>
          <a:xfrm>
            <a:off x="5151600" y="1326600"/>
            <a:ext cx="4425120" cy="328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2" name="PlaceHolder 4"/>
          <p:cNvSpPr>
            <a:spLocks noGrp="1"/>
          </p:cNvSpPr>
          <p:nvPr>
            <p:ph type="body"/>
          </p:nvPr>
        </p:nvSpPr>
        <p:spPr>
          <a:xfrm>
            <a:off x="504000" y="3043440"/>
            <a:ext cx="4425120" cy="156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3" name="PlaceHolder 5"/>
          <p:cNvSpPr>
            <a:spLocks noGrp="1"/>
          </p:cNvSpPr>
          <p:nvPr>
            <p:ph type="ftr" idx="43"/>
          </p:nvPr>
        </p:nvSpPr>
        <p:spPr>
          <a:xfrm>
            <a:off x="3447360" y="5165280"/>
            <a:ext cx="319248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PlaceHolder 6"/>
          <p:cNvSpPr>
            <a:spLocks noGrp="1"/>
          </p:cNvSpPr>
          <p:nvPr>
            <p:ph type="sldNum" idx="44"/>
          </p:nvPr>
        </p:nvSpPr>
        <p:spPr>
          <a:xfrm>
            <a:off x="7227360" y="5165280"/>
            <a:ext cx="234576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B7A9BF9D-20DD-4502-8BAF-AC36F777CAFD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PlaceHolder 7"/>
          <p:cNvSpPr>
            <a:spLocks noGrp="1"/>
          </p:cNvSpPr>
          <p:nvPr>
            <p:ph type="dt" idx="45"/>
          </p:nvPr>
        </p:nvSpPr>
        <p:spPr>
          <a:xfrm>
            <a:off x="504000" y="5165280"/>
            <a:ext cx="234576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Default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912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120" cy="328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8" name="PlaceHolder 3"/>
          <p:cNvSpPr>
            <a:spLocks noGrp="1"/>
          </p:cNvSpPr>
          <p:nvPr>
            <p:ph type="body"/>
          </p:nvPr>
        </p:nvSpPr>
        <p:spPr>
          <a:xfrm>
            <a:off x="5151600" y="1326600"/>
            <a:ext cx="4425120" cy="156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9" name="PlaceHolder 4"/>
          <p:cNvSpPr>
            <a:spLocks noGrp="1"/>
          </p:cNvSpPr>
          <p:nvPr>
            <p:ph type="body"/>
          </p:nvPr>
        </p:nvSpPr>
        <p:spPr>
          <a:xfrm>
            <a:off x="5151600" y="3043440"/>
            <a:ext cx="4425120" cy="156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0" name="PlaceHolder 5"/>
          <p:cNvSpPr>
            <a:spLocks noGrp="1"/>
          </p:cNvSpPr>
          <p:nvPr>
            <p:ph type="ftr" idx="46"/>
          </p:nvPr>
        </p:nvSpPr>
        <p:spPr>
          <a:xfrm>
            <a:off x="3447360" y="5165280"/>
            <a:ext cx="319248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PlaceHolder 6"/>
          <p:cNvSpPr>
            <a:spLocks noGrp="1"/>
          </p:cNvSpPr>
          <p:nvPr>
            <p:ph type="sldNum" idx="47"/>
          </p:nvPr>
        </p:nvSpPr>
        <p:spPr>
          <a:xfrm>
            <a:off x="7227360" y="5165280"/>
            <a:ext cx="234576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E6054BA7-4D91-4F5E-A4C6-2EBCCF067A7B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PlaceHolder 7"/>
          <p:cNvSpPr>
            <a:spLocks noGrp="1"/>
          </p:cNvSpPr>
          <p:nvPr>
            <p:ph type="dt" idx="48"/>
          </p:nvPr>
        </p:nvSpPr>
        <p:spPr>
          <a:xfrm>
            <a:off x="504000" y="5165280"/>
            <a:ext cx="234576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912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120" cy="156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5" name="PlaceHolder 3"/>
          <p:cNvSpPr>
            <a:spLocks noGrp="1"/>
          </p:cNvSpPr>
          <p:nvPr>
            <p:ph type="body"/>
          </p:nvPr>
        </p:nvSpPr>
        <p:spPr>
          <a:xfrm>
            <a:off x="5151600" y="1326600"/>
            <a:ext cx="4425120" cy="156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6" name="PlaceHolder 4"/>
          <p:cNvSpPr>
            <a:spLocks noGrp="1"/>
          </p:cNvSpPr>
          <p:nvPr>
            <p:ph type="body"/>
          </p:nvPr>
        </p:nvSpPr>
        <p:spPr>
          <a:xfrm>
            <a:off x="504000" y="3043440"/>
            <a:ext cx="9069120" cy="156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" name="PlaceHolder 5"/>
          <p:cNvSpPr>
            <a:spLocks noGrp="1"/>
          </p:cNvSpPr>
          <p:nvPr>
            <p:ph type="ftr" idx="49"/>
          </p:nvPr>
        </p:nvSpPr>
        <p:spPr>
          <a:xfrm>
            <a:off x="3447360" y="5165280"/>
            <a:ext cx="319248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PlaceHolder 6"/>
          <p:cNvSpPr>
            <a:spLocks noGrp="1"/>
          </p:cNvSpPr>
          <p:nvPr>
            <p:ph type="sldNum" idx="50"/>
          </p:nvPr>
        </p:nvSpPr>
        <p:spPr>
          <a:xfrm>
            <a:off x="7227360" y="5165280"/>
            <a:ext cx="234576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667F6979-FCDC-4F01-887A-82954C32F2DE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PlaceHolder 7"/>
          <p:cNvSpPr>
            <a:spLocks noGrp="1"/>
          </p:cNvSpPr>
          <p:nvPr>
            <p:ph type="dt" idx="51"/>
          </p:nvPr>
        </p:nvSpPr>
        <p:spPr>
          <a:xfrm>
            <a:off x="504000" y="5165280"/>
            <a:ext cx="234576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Defaul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912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69120" cy="156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 type="body"/>
          </p:nvPr>
        </p:nvSpPr>
        <p:spPr>
          <a:xfrm>
            <a:off x="504000" y="3043440"/>
            <a:ext cx="9069120" cy="156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3" name="PlaceHolder 4"/>
          <p:cNvSpPr>
            <a:spLocks noGrp="1"/>
          </p:cNvSpPr>
          <p:nvPr>
            <p:ph type="ftr" idx="52"/>
          </p:nvPr>
        </p:nvSpPr>
        <p:spPr>
          <a:xfrm>
            <a:off x="3447360" y="5165280"/>
            <a:ext cx="319248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PlaceHolder 5"/>
          <p:cNvSpPr>
            <a:spLocks noGrp="1"/>
          </p:cNvSpPr>
          <p:nvPr>
            <p:ph type="sldNum" idx="53"/>
          </p:nvPr>
        </p:nvSpPr>
        <p:spPr>
          <a:xfrm>
            <a:off x="7227360" y="5165280"/>
            <a:ext cx="234576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F612E6EE-F80E-4C66-9329-7F75D49916A5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PlaceHolder 6"/>
          <p:cNvSpPr>
            <a:spLocks noGrp="1"/>
          </p:cNvSpPr>
          <p:nvPr>
            <p:ph type="dt" idx="54"/>
          </p:nvPr>
        </p:nvSpPr>
        <p:spPr>
          <a:xfrm>
            <a:off x="504000" y="5165280"/>
            <a:ext cx="234576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Defaul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912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120" cy="156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8" name="PlaceHolder 3"/>
          <p:cNvSpPr>
            <a:spLocks noGrp="1"/>
          </p:cNvSpPr>
          <p:nvPr>
            <p:ph type="body"/>
          </p:nvPr>
        </p:nvSpPr>
        <p:spPr>
          <a:xfrm>
            <a:off x="5151600" y="1326600"/>
            <a:ext cx="4425120" cy="156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9" name="PlaceHolder 4"/>
          <p:cNvSpPr>
            <a:spLocks noGrp="1"/>
          </p:cNvSpPr>
          <p:nvPr>
            <p:ph type="body"/>
          </p:nvPr>
        </p:nvSpPr>
        <p:spPr>
          <a:xfrm>
            <a:off x="504000" y="3043440"/>
            <a:ext cx="4425120" cy="156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0" name="PlaceHolder 5"/>
          <p:cNvSpPr>
            <a:spLocks noGrp="1"/>
          </p:cNvSpPr>
          <p:nvPr>
            <p:ph type="body"/>
          </p:nvPr>
        </p:nvSpPr>
        <p:spPr>
          <a:xfrm>
            <a:off x="5151600" y="3043440"/>
            <a:ext cx="4425120" cy="156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1" name="PlaceHolder 6"/>
          <p:cNvSpPr>
            <a:spLocks noGrp="1"/>
          </p:cNvSpPr>
          <p:nvPr>
            <p:ph type="ftr" idx="55"/>
          </p:nvPr>
        </p:nvSpPr>
        <p:spPr>
          <a:xfrm>
            <a:off x="3447360" y="5165280"/>
            <a:ext cx="319248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PlaceHolder 7"/>
          <p:cNvSpPr>
            <a:spLocks noGrp="1"/>
          </p:cNvSpPr>
          <p:nvPr>
            <p:ph type="sldNum" idx="56"/>
          </p:nvPr>
        </p:nvSpPr>
        <p:spPr>
          <a:xfrm>
            <a:off x="7227360" y="5165280"/>
            <a:ext cx="234576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2D21BBAF-79D3-4D10-984F-B5769272DCAB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PlaceHolder 8"/>
          <p:cNvSpPr>
            <a:spLocks noGrp="1"/>
          </p:cNvSpPr>
          <p:nvPr>
            <p:ph type="dt" idx="57"/>
          </p:nvPr>
        </p:nvSpPr>
        <p:spPr>
          <a:xfrm>
            <a:off x="504000" y="5165280"/>
            <a:ext cx="234576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ftr" idx="4"/>
          </p:nvPr>
        </p:nvSpPr>
        <p:spPr>
          <a:xfrm>
            <a:off x="3447360" y="5165280"/>
            <a:ext cx="319248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ldNum" idx="5"/>
          </p:nvPr>
        </p:nvSpPr>
        <p:spPr>
          <a:xfrm>
            <a:off x="7227360" y="5165280"/>
            <a:ext cx="234576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A4B1BAA5-D7DE-4FD1-9374-4C8391121AC2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dt" idx="6"/>
          </p:nvPr>
        </p:nvSpPr>
        <p:spPr>
          <a:xfrm>
            <a:off x="504000" y="5165280"/>
            <a:ext cx="234576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912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19600" cy="156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6" name="PlaceHolder 3"/>
          <p:cNvSpPr>
            <a:spLocks noGrp="1"/>
          </p:cNvSpPr>
          <p:nvPr>
            <p:ph type="body"/>
          </p:nvPr>
        </p:nvSpPr>
        <p:spPr>
          <a:xfrm>
            <a:off x="3570840" y="1326600"/>
            <a:ext cx="2919600" cy="156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7" name="PlaceHolder 4"/>
          <p:cNvSpPr>
            <a:spLocks noGrp="1"/>
          </p:cNvSpPr>
          <p:nvPr>
            <p:ph type="body"/>
          </p:nvPr>
        </p:nvSpPr>
        <p:spPr>
          <a:xfrm>
            <a:off x="6637320" y="1326600"/>
            <a:ext cx="2919600" cy="156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8" name="PlaceHolder 5"/>
          <p:cNvSpPr>
            <a:spLocks noGrp="1"/>
          </p:cNvSpPr>
          <p:nvPr>
            <p:ph type="body"/>
          </p:nvPr>
        </p:nvSpPr>
        <p:spPr>
          <a:xfrm>
            <a:off x="504000" y="3043440"/>
            <a:ext cx="2919600" cy="156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9" name="PlaceHolder 6"/>
          <p:cNvSpPr>
            <a:spLocks noGrp="1"/>
          </p:cNvSpPr>
          <p:nvPr>
            <p:ph type="body"/>
          </p:nvPr>
        </p:nvSpPr>
        <p:spPr>
          <a:xfrm>
            <a:off x="3570840" y="3043440"/>
            <a:ext cx="2919600" cy="156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0" name="PlaceHolder 7"/>
          <p:cNvSpPr>
            <a:spLocks noGrp="1"/>
          </p:cNvSpPr>
          <p:nvPr>
            <p:ph type="body"/>
          </p:nvPr>
        </p:nvSpPr>
        <p:spPr>
          <a:xfrm>
            <a:off x="6637320" y="3043440"/>
            <a:ext cx="2919600" cy="156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1" name="PlaceHolder 8"/>
          <p:cNvSpPr>
            <a:spLocks noGrp="1"/>
          </p:cNvSpPr>
          <p:nvPr>
            <p:ph type="ftr" idx="58"/>
          </p:nvPr>
        </p:nvSpPr>
        <p:spPr>
          <a:xfrm>
            <a:off x="3447360" y="5165280"/>
            <a:ext cx="319248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PlaceHolder 9"/>
          <p:cNvSpPr>
            <a:spLocks noGrp="1"/>
          </p:cNvSpPr>
          <p:nvPr>
            <p:ph type="sldNum" idx="59"/>
          </p:nvPr>
        </p:nvSpPr>
        <p:spPr>
          <a:xfrm>
            <a:off x="7227360" y="5165280"/>
            <a:ext cx="234576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4A016981-1372-489D-8EFE-3043F2179943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PlaceHolder 10"/>
          <p:cNvSpPr>
            <a:spLocks noGrp="1"/>
          </p:cNvSpPr>
          <p:nvPr>
            <p:ph type="dt" idx="60"/>
          </p:nvPr>
        </p:nvSpPr>
        <p:spPr>
          <a:xfrm>
            <a:off x="504000" y="5165280"/>
            <a:ext cx="234576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ftr" idx="61"/>
          </p:nvPr>
        </p:nvSpPr>
        <p:spPr>
          <a:xfrm>
            <a:off x="3447360" y="5165280"/>
            <a:ext cx="319248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PlaceHolder 2"/>
          <p:cNvSpPr>
            <a:spLocks noGrp="1"/>
          </p:cNvSpPr>
          <p:nvPr>
            <p:ph type="sldNum" idx="62"/>
          </p:nvPr>
        </p:nvSpPr>
        <p:spPr>
          <a:xfrm>
            <a:off x="7227360" y="5165280"/>
            <a:ext cx="234576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04A425F9-D3B5-4599-BBFC-2B8DAEF87082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PlaceHolder 3"/>
          <p:cNvSpPr>
            <a:spLocks noGrp="1"/>
          </p:cNvSpPr>
          <p:nvPr>
            <p:ph type="dt" idx="63"/>
          </p:nvPr>
        </p:nvSpPr>
        <p:spPr>
          <a:xfrm>
            <a:off x="504000" y="5165280"/>
            <a:ext cx="234576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PlaceHolder 4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8" name="PlaceHolder 5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912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0" name="PlaceHolder 2"/>
          <p:cNvSpPr>
            <a:spLocks noGrp="1"/>
          </p:cNvSpPr>
          <p:nvPr>
            <p:ph type="ftr" idx="64"/>
          </p:nvPr>
        </p:nvSpPr>
        <p:spPr>
          <a:xfrm>
            <a:off x="3447360" y="5165280"/>
            <a:ext cx="319248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PlaceHolder 3"/>
          <p:cNvSpPr>
            <a:spLocks noGrp="1"/>
          </p:cNvSpPr>
          <p:nvPr>
            <p:ph type="sldNum" idx="65"/>
          </p:nvPr>
        </p:nvSpPr>
        <p:spPr>
          <a:xfrm>
            <a:off x="7227360" y="5165280"/>
            <a:ext cx="234576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D870F92A-AC3E-40D9-88C3-81042CDAC316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PlaceHolder 4"/>
          <p:cNvSpPr>
            <a:spLocks noGrp="1"/>
          </p:cNvSpPr>
          <p:nvPr>
            <p:ph type="dt" idx="66"/>
          </p:nvPr>
        </p:nvSpPr>
        <p:spPr>
          <a:xfrm>
            <a:off x="504000" y="5165280"/>
            <a:ext cx="234576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Default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912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69120" cy="328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5" name="PlaceHolder 3"/>
          <p:cNvSpPr>
            <a:spLocks noGrp="1"/>
          </p:cNvSpPr>
          <p:nvPr>
            <p:ph type="ftr" idx="67"/>
          </p:nvPr>
        </p:nvSpPr>
        <p:spPr>
          <a:xfrm>
            <a:off x="3447360" y="5165280"/>
            <a:ext cx="319248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PlaceHolder 4"/>
          <p:cNvSpPr>
            <a:spLocks noGrp="1"/>
          </p:cNvSpPr>
          <p:nvPr>
            <p:ph type="sldNum" idx="68"/>
          </p:nvPr>
        </p:nvSpPr>
        <p:spPr>
          <a:xfrm>
            <a:off x="7227360" y="5165280"/>
            <a:ext cx="234576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FCF339DF-1BFE-49FC-A0EA-BCCC57DFD668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PlaceHolder 5"/>
          <p:cNvSpPr>
            <a:spLocks noGrp="1"/>
          </p:cNvSpPr>
          <p:nvPr>
            <p:ph type="dt" idx="69"/>
          </p:nvPr>
        </p:nvSpPr>
        <p:spPr>
          <a:xfrm>
            <a:off x="504000" y="5165280"/>
            <a:ext cx="234576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912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120" cy="328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0" name="PlaceHolder 3"/>
          <p:cNvSpPr>
            <a:spLocks noGrp="1"/>
          </p:cNvSpPr>
          <p:nvPr>
            <p:ph type="body"/>
          </p:nvPr>
        </p:nvSpPr>
        <p:spPr>
          <a:xfrm>
            <a:off x="5151600" y="1326600"/>
            <a:ext cx="4425120" cy="328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1" name="PlaceHolder 4"/>
          <p:cNvSpPr>
            <a:spLocks noGrp="1"/>
          </p:cNvSpPr>
          <p:nvPr>
            <p:ph type="ftr" idx="70"/>
          </p:nvPr>
        </p:nvSpPr>
        <p:spPr>
          <a:xfrm>
            <a:off x="3447360" y="5165280"/>
            <a:ext cx="319248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PlaceHolder 5"/>
          <p:cNvSpPr>
            <a:spLocks noGrp="1"/>
          </p:cNvSpPr>
          <p:nvPr>
            <p:ph type="sldNum" idx="71"/>
          </p:nvPr>
        </p:nvSpPr>
        <p:spPr>
          <a:xfrm>
            <a:off x="7227360" y="5165280"/>
            <a:ext cx="234576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403C1857-CAC7-4F2B-A9DD-BE992F8598C5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PlaceHolder 6"/>
          <p:cNvSpPr>
            <a:spLocks noGrp="1"/>
          </p:cNvSpPr>
          <p:nvPr>
            <p:ph type="dt" idx="72"/>
          </p:nvPr>
        </p:nvSpPr>
        <p:spPr>
          <a:xfrm>
            <a:off x="504000" y="5165280"/>
            <a:ext cx="234576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 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912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5" name="PlaceHolder 2"/>
          <p:cNvSpPr>
            <a:spLocks noGrp="1"/>
          </p:cNvSpPr>
          <p:nvPr>
            <p:ph type="ftr" idx="73"/>
          </p:nvPr>
        </p:nvSpPr>
        <p:spPr>
          <a:xfrm>
            <a:off x="3447360" y="5165280"/>
            <a:ext cx="319248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PlaceHolder 3"/>
          <p:cNvSpPr>
            <a:spLocks noGrp="1"/>
          </p:cNvSpPr>
          <p:nvPr>
            <p:ph type="sldNum" idx="74"/>
          </p:nvPr>
        </p:nvSpPr>
        <p:spPr>
          <a:xfrm>
            <a:off x="7227360" y="5165280"/>
            <a:ext cx="234576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971B71F5-C976-4597-BDDF-130FB6719189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PlaceHolder 4"/>
          <p:cNvSpPr>
            <a:spLocks noGrp="1"/>
          </p:cNvSpPr>
          <p:nvPr>
            <p:ph type="dt" idx="75"/>
          </p:nvPr>
        </p:nvSpPr>
        <p:spPr>
          <a:xfrm>
            <a:off x="504000" y="5165280"/>
            <a:ext cx="234576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 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PlaceHolder 1"/>
          <p:cNvSpPr>
            <a:spLocks noGrp="1"/>
          </p:cNvSpPr>
          <p:nvPr>
            <p:ph type="ftr" idx="76"/>
          </p:nvPr>
        </p:nvSpPr>
        <p:spPr>
          <a:xfrm>
            <a:off x="3447360" y="5165280"/>
            <a:ext cx="319248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PlaceHolder 2"/>
          <p:cNvSpPr>
            <a:spLocks noGrp="1"/>
          </p:cNvSpPr>
          <p:nvPr>
            <p:ph type="sldNum" idx="77"/>
          </p:nvPr>
        </p:nvSpPr>
        <p:spPr>
          <a:xfrm>
            <a:off x="7227360" y="5165280"/>
            <a:ext cx="234576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AAC14A3F-89F7-4E33-ACC9-BD86A73C34E0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PlaceHolder 3"/>
          <p:cNvSpPr>
            <a:spLocks noGrp="1"/>
          </p:cNvSpPr>
          <p:nvPr>
            <p:ph type="dt" idx="78"/>
          </p:nvPr>
        </p:nvSpPr>
        <p:spPr>
          <a:xfrm>
            <a:off x="504000" y="5165280"/>
            <a:ext cx="234576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Default 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912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120" cy="156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3" name="PlaceHolder 3"/>
          <p:cNvSpPr>
            <a:spLocks noGrp="1"/>
          </p:cNvSpPr>
          <p:nvPr>
            <p:ph type="body"/>
          </p:nvPr>
        </p:nvSpPr>
        <p:spPr>
          <a:xfrm>
            <a:off x="5151600" y="1326600"/>
            <a:ext cx="4425120" cy="328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4" name="PlaceHolder 4"/>
          <p:cNvSpPr>
            <a:spLocks noGrp="1"/>
          </p:cNvSpPr>
          <p:nvPr>
            <p:ph type="body"/>
          </p:nvPr>
        </p:nvSpPr>
        <p:spPr>
          <a:xfrm>
            <a:off x="504000" y="3043440"/>
            <a:ext cx="4425120" cy="156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5" name="PlaceHolder 5"/>
          <p:cNvSpPr>
            <a:spLocks noGrp="1"/>
          </p:cNvSpPr>
          <p:nvPr>
            <p:ph type="ftr" idx="79"/>
          </p:nvPr>
        </p:nvSpPr>
        <p:spPr>
          <a:xfrm>
            <a:off x="3447360" y="5165280"/>
            <a:ext cx="319248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PlaceHolder 6"/>
          <p:cNvSpPr>
            <a:spLocks noGrp="1"/>
          </p:cNvSpPr>
          <p:nvPr>
            <p:ph type="sldNum" idx="80"/>
          </p:nvPr>
        </p:nvSpPr>
        <p:spPr>
          <a:xfrm>
            <a:off x="7227360" y="5165280"/>
            <a:ext cx="234576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67EB4B28-6C37-456C-AC2A-6374EB3CF4A9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PlaceHolder 7"/>
          <p:cNvSpPr>
            <a:spLocks noGrp="1"/>
          </p:cNvSpPr>
          <p:nvPr>
            <p:ph type="dt" idx="81"/>
          </p:nvPr>
        </p:nvSpPr>
        <p:spPr>
          <a:xfrm>
            <a:off x="504000" y="5165280"/>
            <a:ext cx="234576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Default 2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912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120" cy="328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0" name="PlaceHolder 3"/>
          <p:cNvSpPr>
            <a:spLocks noGrp="1"/>
          </p:cNvSpPr>
          <p:nvPr>
            <p:ph type="body"/>
          </p:nvPr>
        </p:nvSpPr>
        <p:spPr>
          <a:xfrm>
            <a:off x="5151600" y="1326600"/>
            <a:ext cx="4425120" cy="156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1" name="PlaceHolder 4"/>
          <p:cNvSpPr>
            <a:spLocks noGrp="1"/>
          </p:cNvSpPr>
          <p:nvPr>
            <p:ph type="body"/>
          </p:nvPr>
        </p:nvSpPr>
        <p:spPr>
          <a:xfrm>
            <a:off x="5151600" y="3043440"/>
            <a:ext cx="4425120" cy="156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2" name="PlaceHolder 5"/>
          <p:cNvSpPr>
            <a:spLocks noGrp="1"/>
          </p:cNvSpPr>
          <p:nvPr>
            <p:ph type="ftr" idx="82"/>
          </p:nvPr>
        </p:nvSpPr>
        <p:spPr>
          <a:xfrm>
            <a:off x="3447360" y="5165280"/>
            <a:ext cx="319248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PlaceHolder 6"/>
          <p:cNvSpPr>
            <a:spLocks noGrp="1"/>
          </p:cNvSpPr>
          <p:nvPr>
            <p:ph type="sldNum" idx="83"/>
          </p:nvPr>
        </p:nvSpPr>
        <p:spPr>
          <a:xfrm>
            <a:off x="7227360" y="5165280"/>
            <a:ext cx="234576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C397EBB6-FF40-4253-A8CD-20A5B3F9D80A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PlaceHolder 7"/>
          <p:cNvSpPr>
            <a:spLocks noGrp="1"/>
          </p:cNvSpPr>
          <p:nvPr>
            <p:ph type="dt" idx="84"/>
          </p:nvPr>
        </p:nvSpPr>
        <p:spPr>
          <a:xfrm>
            <a:off x="504000" y="5165280"/>
            <a:ext cx="234576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Default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912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120" cy="156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7" name="PlaceHolder 3"/>
          <p:cNvSpPr>
            <a:spLocks noGrp="1"/>
          </p:cNvSpPr>
          <p:nvPr>
            <p:ph type="body"/>
          </p:nvPr>
        </p:nvSpPr>
        <p:spPr>
          <a:xfrm>
            <a:off x="5151600" y="1326600"/>
            <a:ext cx="4425120" cy="156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8" name="PlaceHolder 4"/>
          <p:cNvSpPr>
            <a:spLocks noGrp="1"/>
          </p:cNvSpPr>
          <p:nvPr>
            <p:ph type="body"/>
          </p:nvPr>
        </p:nvSpPr>
        <p:spPr>
          <a:xfrm>
            <a:off x="504000" y="3043440"/>
            <a:ext cx="9069120" cy="156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9" name="PlaceHolder 5"/>
          <p:cNvSpPr>
            <a:spLocks noGrp="1"/>
          </p:cNvSpPr>
          <p:nvPr>
            <p:ph type="ftr" idx="85"/>
          </p:nvPr>
        </p:nvSpPr>
        <p:spPr>
          <a:xfrm>
            <a:off x="3447360" y="5165280"/>
            <a:ext cx="319248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PlaceHolder 6"/>
          <p:cNvSpPr>
            <a:spLocks noGrp="1"/>
          </p:cNvSpPr>
          <p:nvPr>
            <p:ph type="sldNum" idx="86"/>
          </p:nvPr>
        </p:nvSpPr>
        <p:spPr>
          <a:xfrm>
            <a:off x="7227360" y="5165280"/>
            <a:ext cx="234576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F550F66F-EABA-4A63-A467-B28C1828B8D3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PlaceHolder 7"/>
          <p:cNvSpPr>
            <a:spLocks noGrp="1"/>
          </p:cNvSpPr>
          <p:nvPr>
            <p:ph type="dt" idx="87"/>
          </p:nvPr>
        </p:nvSpPr>
        <p:spPr>
          <a:xfrm>
            <a:off x="504000" y="5165280"/>
            <a:ext cx="234576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912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120" cy="156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1600" y="1326600"/>
            <a:ext cx="4425120" cy="328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504000" y="3043440"/>
            <a:ext cx="4425120" cy="156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5"/>
          <p:cNvSpPr>
            <a:spLocks noGrp="1"/>
          </p:cNvSpPr>
          <p:nvPr>
            <p:ph type="ftr" idx="7"/>
          </p:nvPr>
        </p:nvSpPr>
        <p:spPr>
          <a:xfrm>
            <a:off x="3447360" y="5165280"/>
            <a:ext cx="319248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6"/>
          <p:cNvSpPr>
            <a:spLocks noGrp="1"/>
          </p:cNvSpPr>
          <p:nvPr>
            <p:ph type="sldNum" idx="8"/>
          </p:nvPr>
        </p:nvSpPr>
        <p:spPr>
          <a:xfrm>
            <a:off x="7227360" y="5165280"/>
            <a:ext cx="234576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9912AD46-F7D8-4510-B7B2-EA99E4C39159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7"/>
          <p:cNvSpPr>
            <a:spLocks noGrp="1"/>
          </p:cNvSpPr>
          <p:nvPr>
            <p:ph type="dt" idx="9"/>
          </p:nvPr>
        </p:nvSpPr>
        <p:spPr>
          <a:xfrm>
            <a:off x="504000" y="5165280"/>
            <a:ext cx="234576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Default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912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69120" cy="156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4" name="PlaceHolder 3"/>
          <p:cNvSpPr>
            <a:spLocks noGrp="1"/>
          </p:cNvSpPr>
          <p:nvPr>
            <p:ph type="body"/>
          </p:nvPr>
        </p:nvSpPr>
        <p:spPr>
          <a:xfrm>
            <a:off x="504000" y="3043440"/>
            <a:ext cx="9069120" cy="156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5" name="PlaceHolder 4"/>
          <p:cNvSpPr>
            <a:spLocks noGrp="1"/>
          </p:cNvSpPr>
          <p:nvPr>
            <p:ph type="ftr" idx="88"/>
          </p:nvPr>
        </p:nvSpPr>
        <p:spPr>
          <a:xfrm>
            <a:off x="3447360" y="5165280"/>
            <a:ext cx="319248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PlaceHolder 5"/>
          <p:cNvSpPr>
            <a:spLocks noGrp="1"/>
          </p:cNvSpPr>
          <p:nvPr>
            <p:ph type="sldNum" idx="89"/>
          </p:nvPr>
        </p:nvSpPr>
        <p:spPr>
          <a:xfrm>
            <a:off x="7227360" y="5165280"/>
            <a:ext cx="234576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718BA1C0-0600-45F4-A1A1-6E106404B883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PlaceHolder 6"/>
          <p:cNvSpPr>
            <a:spLocks noGrp="1"/>
          </p:cNvSpPr>
          <p:nvPr>
            <p:ph type="dt" idx="90"/>
          </p:nvPr>
        </p:nvSpPr>
        <p:spPr>
          <a:xfrm>
            <a:off x="504000" y="5165280"/>
            <a:ext cx="234576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Default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912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120" cy="156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0" name="PlaceHolder 3"/>
          <p:cNvSpPr>
            <a:spLocks noGrp="1"/>
          </p:cNvSpPr>
          <p:nvPr>
            <p:ph type="body"/>
          </p:nvPr>
        </p:nvSpPr>
        <p:spPr>
          <a:xfrm>
            <a:off x="5151600" y="1326600"/>
            <a:ext cx="4425120" cy="156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1" name="PlaceHolder 4"/>
          <p:cNvSpPr>
            <a:spLocks noGrp="1"/>
          </p:cNvSpPr>
          <p:nvPr>
            <p:ph type="body"/>
          </p:nvPr>
        </p:nvSpPr>
        <p:spPr>
          <a:xfrm>
            <a:off x="504000" y="3043440"/>
            <a:ext cx="4425120" cy="156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2" name="PlaceHolder 5"/>
          <p:cNvSpPr>
            <a:spLocks noGrp="1"/>
          </p:cNvSpPr>
          <p:nvPr>
            <p:ph type="body"/>
          </p:nvPr>
        </p:nvSpPr>
        <p:spPr>
          <a:xfrm>
            <a:off x="5151600" y="3043440"/>
            <a:ext cx="4425120" cy="156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3" name="PlaceHolder 6"/>
          <p:cNvSpPr>
            <a:spLocks noGrp="1"/>
          </p:cNvSpPr>
          <p:nvPr>
            <p:ph type="ftr" idx="91"/>
          </p:nvPr>
        </p:nvSpPr>
        <p:spPr>
          <a:xfrm>
            <a:off x="3447360" y="5165280"/>
            <a:ext cx="319248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PlaceHolder 7"/>
          <p:cNvSpPr>
            <a:spLocks noGrp="1"/>
          </p:cNvSpPr>
          <p:nvPr>
            <p:ph type="sldNum" idx="92"/>
          </p:nvPr>
        </p:nvSpPr>
        <p:spPr>
          <a:xfrm>
            <a:off x="7227360" y="5165280"/>
            <a:ext cx="234576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64E73FEE-7EA6-4531-8F44-15076CACCC4D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PlaceHolder 8"/>
          <p:cNvSpPr>
            <a:spLocks noGrp="1"/>
          </p:cNvSpPr>
          <p:nvPr>
            <p:ph type="dt" idx="93"/>
          </p:nvPr>
        </p:nvSpPr>
        <p:spPr>
          <a:xfrm>
            <a:off x="504000" y="5165280"/>
            <a:ext cx="234576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912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19600" cy="156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8" name="PlaceHolder 3"/>
          <p:cNvSpPr>
            <a:spLocks noGrp="1"/>
          </p:cNvSpPr>
          <p:nvPr>
            <p:ph type="body"/>
          </p:nvPr>
        </p:nvSpPr>
        <p:spPr>
          <a:xfrm>
            <a:off x="3570840" y="1326600"/>
            <a:ext cx="2919600" cy="156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9" name="PlaceHolder 4"/>
          <p:cNvSpPr>
            <a:spLocks noGrp="1"/>
          </p:cNvSpPr>
          <p:nvPr>
            <p:ph type="body"/>
          </p:nvPr>
        </p:nvSpPr>
        <p:spPr>
          <a:xfrm>
            <a:off x="6637320" y="1326600"/>
            <a:ext cx="2919600" cy="156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0" name="PlaceHolder 5"/>
          <p:cNvSpPr>
            <a:spLocks noGrp="1"/>
          </p:cNvSpPr>
          <p:nvPr>
            <p:ph type="body"/>
          </p:nvPr>
        </p:nvSpPr>
        <p:spPr>
          <a:xfrm>
            <a:off x="504000" y="3043440"/>
            <a:ext cx="2919600" cy="156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1" name="PlaceHolder 6"/>
          <p:cNvSpPr>
            <a:spLocks noGrp="1"/>
          </p:cNvSpPr>
          <p:nvPr>
            <p:ph type="body"/>
          </p:nvPr>
        </p:nvSpPr>
        <p:spPr>
          <a:xfrm>
            <a:off x="3570840" y="3043440"/>
            <a:ext cx="2919600" cy="156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2" name="PlaceHolder 7"/>
          <p:cNvSpPr>
            <a:spLocks noGrp="1"/>
          </p:cNvSpPr>
          <p:nvPr>
            <p:ph type="body"/>
          </p:nvPr>
        </p:nvSpPr>
        <p:spPr>
          <a:xfrm>
            <a:off x="6637320" y="3043440"/>
            <a:ext cx="2919600" cy="156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3" name="PlaceHolder 8"/>
          <p:cNvSpPr>
            <a:spLocks noGrp="1"/>
          </p:cNvSpPr>
          <p:nvPr>
            <p:ph type="ftr" idx="94"/>
          </p:nvPr>
        </p:nvSpPr>
        <p:spPr>
          <a:xfrm>
            <a:off x="3447360" y="5165280"/>
            <a:ext cx="319248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PlaceHolder 9"/>
          <p:cNvSpPr>
            <a:spLocks noGrp="1"/>
          </p:cNvSpPr>
          <p:nvPr>
            <p:ph type="sldNum" idx="95"/>
          </p:nvPr>
        </p:nvSpPr>
        <p:spPr>
          <a:xfrm>
            <a:off x="7227360" y="5165280"/>
            <a:ext cx="234576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5070AF3D-CD10-43DF-99EC-448E803BF38A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PlaceHolder 10"/>
          <p:cNvSpPr>
            <a:spLocks noGrp="1"/>
          </p:cNvSpPr>
          <p:nvPr>
            <p:ph type="dt" idx="96"/>
          </p:nvPr>
        </p:nvSpPr>
        <p:spPr>
          <a:xfrm>
            <a:off x="504000" y="5165280"/>
            <a:ext cx="234576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PlaceHolder 1"/>
          <p:cNvSpPr>
            <a:spLocks noGrp="1"/>
          </p:cNvSpPr>
          <p:nvPr>
            <p:ph type="ftr" idx="97"/>
          </p:nvPr>
        </p:nvSpPr>
        <p:spPr>
          <a:xfrm>
            <a:off x="3447360" y="5165280"/>
            <a:ext cx="319248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PlaceHolder 2"/>
          <p:cNvSpPr>
            <a:spLocks noGrp="1"/>
          </p:cNvSpPr>
          <p:nvPr>
            <p:ph type="sldNum" idx="98"/>
          </p:nvPr>
        </p:nvSpPr>
        <p:spPr>
          <a:xfrm>
            <a:off x="7227360" y="5165280"/>
            <a:ext cx="234576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E941D23B-CB16-412E-8813-A6CCC5823A48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PlaceHolder 3"/>
          <p:cNvSpPr>
            <a:spLocks noGrp="1"/>
          </p:cNvSpPr>
          <p:nvPr>
            <p:ph type="dt" idx="99"/>
          </p:nvPr>
        </p:nvSpPr>
        <p:spPr>
          <a:xfrm>
            <a:off x="504000" y="5165280"/>
            <a:ext cx="234576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PlaceHolder 4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0" name="PlaceHolder 5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 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912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2" name="PlaceHolder 2"/>
          <p:cNvSpPr>
            <a:spLocks noGrp="1"/>
          </p:cNvSpPr>
          <p:nvPr>
            <p:ph type="ftr" idx="100"/>
          </p:nvPr>
        </p:nvSpPr>
        <p:spPr>
          <a:xfrm>
            <a:off x="3447360" y="5165280"/>
            <a:ext cx="319248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PlaceHolder 3"/>
          <p:cNvSpPr>
            <a:spLocks noGrp="1"/>
          </p:cNvSpPr>
          <p:nvPr>
            <p:ph type="sldNum" idx="101"/>
          </p:nvPr>
        </p:nvSpPr>
        <p:spPr>
          <a:xfrm>
            <a:off x="7227360" y="5165280"/>
            <a:ext cx="234576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664D3736-BB0D-401D-AC41-7A8825F034FA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PlaceHolder 4"/>
          <p:cNvSpPr>
            <a:spLocks noGrp="1"/>
          </p:cNvSpPr>
          <p:nvPr>
            <p:ph type="dt" idx="102"/>
          </p:nvPr>
        </p:nvSpPr>
        <p:spPr>
          <a:xfrm>
            <a:off x="504000" y="5165280"/>
            <a:ext cx="234576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Default 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912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69120" cy="328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7" name="PlaceHolder 3"/>
          <p:cNvSpPr>
            <a:spLocks noGrp="1"/>
          </p:cNvSpPr>
          <p:nvPr>
            <p:ph type="ftr" idx="103"/>
          </p:nvPr>
        </p:nvSpPr>
        <p:spPr>
          <a:xfrm>
            <a:off x="3447360" y="5165280"/>
            <a:ext cx="319248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PlaceHolder 4"/>
          <p:cNvSpPr>
            <a:spLocks noGrp="1"/>
          </p:cNvSpPr>
          <p:nvPr>
            <p:ph type="sldNum" idx="104"/>
          </p:nvPr>
        </p:nvSpPr>
        <p:spPr>
          <a:xfrm>
            <a:off x="7227360" y="5165280"/>
            <a:ext cx="234576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EB172E93-A897-4C6C-AE3C-D1458DFF0DD5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PlaceHolder 5"/>
          <p:cNvSpPr>
            <a:spLocks noGrp="1"/>
          </p:cNvSpPr>
          <p:nvPr>
            <p:ph type="dt" idx="105"/>
          </p:nvPr>
        </p:nvSpPr>
        <p:spPr>
          <a:xfrm>
            <a:off x="504000" y="5165280"/>
            <a:ext cx="234576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 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912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120" cy="328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2" name="PlaceHolder 3"/>
          <p:cNvSpPr>
            <a:spLocks noGrp="1"/>
          </p:cNvSpPr>
          <p:nvPr>
            <p:ph type="body"/>
          </p:nvPr>
        </p:nvSpPr>
        <p:spPr>
          <a:xfrm>
            <a:off x="5151600" y="1326600"/>
            <a:ext cx="4425120" cy="328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3" name="PlaceHolder 4"/>
          <p:cNvSpPr>
            <a:spLocks noGrp="1"/>
          </p:cNvSpPr>
          <p:nvPr>
            <p:ph type="ftr" idx="106"/>
          </p:nvPr>
        </p:nvSpPr>
        <p:spPr>
          <a:xfrm>
            <a:off x="3447360" y="5165280"/>
            <a:ext cx="319248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PlaceHolder 5"/>
          <p:cNvSpPr>
            <a:spLocks noGrp="1"/>
          </p:cNvSpPr>
          <p:nvPr>
            <p:ph type="sldNum" idx="107"/>
          </p:nvPr>
        </p:nvSpPr>
        <p:spPr>
          <a:xfrm>
            <a:off x="7227360" y="5165280"/>
            <a:ext cx="234576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A678437D-78C5-4668-97DB-26AFEAC65E64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PlaceHolder 6"/>
          <p:cNvSpPr>
            <a:spLocks noGrp="1"/>
          </p:cNvSpPr>
          <p:nvPr>
            <p:ph type="dt" idx="108"/>
          </p:nvPr>
        </p:nvSpPr>
        <p:spPr>
          <a:xfrm>
            <a:off x="504000" y="5165280"/>
            <a:ext cx="234576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912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120" cy="328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5151600" y="1326600"/>
            <a:ext cx="4425120" cy="156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5151600" y="3043440"/>
            <a:ext cx="4425120" cy="156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ftr" idx="10"/>
          </p:nvPr>
        </p:nvSpPr>
        <p:spPr>
          <a:xfrm>
            <a:off x="3447360" y="5165280"/>
            <a:ext cx="319248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6"/>
          <p:cNvSpPr>
            <a:spLocks noGrp="1"/>
          </p:cNvSpPr>
          <p:nvPr>
            <p:ph type="sldNum" idx="11"/>
          </p:nvPr>
        </p:nvSpPr>
        <p:spPr>
          <a:xfrm>
            <a:off x="7227360" y="5165280"/>
            <a:ext cx="234576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C88752E1-37A5-470F-8854-8F554A7BBF14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7"/>
          <p:cNvSpPr>
            <a:spLocks noGrp="1"/>
          </p:cNvSpPr>
          <p:nvPr>
            <p:ph type="dt" idx="12"/>
          </p:nvPr>
        </p:nvSpPr>
        <p:spPr>
          <a:xfrm>
            <a:off x="504000" y="5165280"/>
            <a:ext cx="234576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912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120" cy="156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151600" y="1326600"/>
            <a:ext cx="4425120" cy="156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504000" y="3043440"/>
            <a:ext cx="9069120" cy="156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5"/>
          <p:cNvSpPr>
            <a:spLocks noGrp="1"/>
          </p:cNvSpPr>
          <p:nvPr>
            <p:ph type="ftr" idx="13"/>
          </p:nvPr>
        </p:nvSpPr>
        <p:spPr>
          <a:xfrm>
            <a:off x="3447360" y="5165280"/>
            <a:ext cx="319248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6"/>
          <p:cNvSpPr>
            <a:spLocks noGrp="1"/>
          </p:cNvSpPr>
          <p:nvPr>
            <p:ph type="sldNum" idx="14"/>
          </p:nvPr>
        </p:nvSpPr>
        <p:spPr>
          <a:xfrm>
            <a:off x="7227360" y="5165280"/>
            <a:ext cx="234576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9B19967D-96EE-42C4-8A11-5184BE4589B4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7"/>
          <p:cNvSpPr>
            <a:spLocks noGrp="1"/>
          </p:cNvSpPr>
          <p:nvPr>
            <p:ph type="dt" idx="15"/>
          </p:nvPr>
        </p:nvSpPr>
        <p:spPr>
          <a:xfrm>
            <a:off x="504000" y="5165280"/>
            <a:ext cx="234576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912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69120" cy="156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504000" y="3043440"/>
            <a:ext cx="9069120" cy="156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ftr" idx="16"/>
          </p:nvPr>
        </p:nvSpPr>
        <p:spPr>
          <a:xfrm>
            <a:off x="3447360" y="5165280"/>
            <a:ext cx="319248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sldNum" idx="17"/>
          </p:nvPr>
        </p:nvSpPr>
        <p:spPr>
          <a:xfrm>
            <a:off x="7227360" y="5165280"/>
            <a:ext cx="234576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82769E45-7A45-4E4A-B89A-6A91D4430868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PlaceHolder 6"/>
          <p:cNvSpPr>
            <a:spLocks noGrp="1"/>
          </p:cNvSpPr>
          <p:nvPr>
            <p:ph type="dt" idx="18"/>
          </p:nvPr>
        </p:nvSpPr>
        <p:spPr>
          <a:xfrm>
            <a:off x="504000" y="5165280"/>
            <a:ext cx="234576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912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120" cy="156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 type="body"/>
          </p:nvPr>
        </p:nvSpPr>
        <p:spPr>
          <a:xfrm>
            <a:off x="5151600" y="1326600"/>
            <a:ext cx="4425120" cy="156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 type="body"/>
          </p:nvPr>
        </p:nvSpPr>
        <p:spPr>
          <a:xfrm>
            <a:off x="504000" y="3043440"/>
            <a:ext cx="4425120" cy="156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 type="body"/>
          </p:nvPr>
        </p:nvSpPr>
        <p:spPr>
          <a:xfrm>
            <a:off x="5151600" y="3043440"/>
            <a:ext cx="4425120" cy="156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PlaceHolder 6"/>
          <p:cNvSpPr>
            <a:spLocks noGrp="1"/>
          </p:cNvSpPr>
          <p:nvPr>
            <p:ph type="ftr" idx="19"/>
          </p:nvPr>
        </p:nvSpPr>
        <p:spPr>
          <a:xfrm>
            <a:off x="3447360" y="5165280"/>
            <a:ext cx="319248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PlaceHolder 7"/>
          <p:cNvSpPr>
            <a:spLocks noGrp="1"/>
          </p:cNvSpPr>
          <p:nvPr>
            <p:ph type="sldNum" idx="20"/>
          </p:nvPr>
        </p:nvSpPr>
        <p:spPr>
          <a:xfrm>
            <a:off x="7227360" y="5165280"/>
            <a:ext cx="234576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89D83CBE-D6F1-44AB-8889-CCA5B0FEF67A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PlaceHolder 8"/>
          <p:cNvSpPr>
            <a:spLocks noGrp="1"/>
          </p:cNvSpPr>
          <p:nvPr>
            <p:ph type="dt" idx="21"/>
          </p:nvPr>
        </p:nvSpPr>
        <p:spPr>
          <a:xfrm>
            <a:off x="504000" y="5165280"/>
            <a:ext cx="234576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504000" y="225360"/>
            <a:ext cx="906912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19600" cy="156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3570840" y="1326600"/>
            <a:ext cx="2919600" cy="156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PlaceHolder 4"/>
          <p:cNvSpPr>
            <a:spLocks noGrp="1"/>
          </p:cNvSpPr>
          <p:nvPr>
            <p:ph type="body"/>
          </p:nvPr>
        </p:nvSpPr>
        <p:spPr>
          <a:xfrm>
            <a:off x="6637320" y="1326600"/>
            <a:ext cx="2919600" cy="156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PlaceHolder 5"/>
          <p:cNvSpPr>
            <a:spLocks noGrp="1"/>
          </p:cNvSpPr>
          <p:nvPr>
            <p:ph type="body"/>
          </p:nvPr>
        </p:nvSpPr>
        <p:spPr>
          <a:xfrm>
            <a:off x="504000" y="3043440"/>
            <a:ext cx="2919600" cy="156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PlaceHolder 6"/>
          <p:cNvSpPr>
            <a:spLocks noGrp="1"/>
          </p:cNvSpPr>
          <p:nvPr>
            <p:ph type="body"/>
          </p:nvPr>
        </p:nvSpPr>
        <p:spPr>
          <a:xfrm>
            <a:off x="3570840" y="3043440"/>
            <a:ext cx="2919600" cy="156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PlaceHolder 7"/>
          <p:cNvSpPr>
            <a:spLocks noGrp="1"/>
          </p:cNvSpPr>
          <p:nvPr>
            <p:ph type="body"/>
          </p:nvPr>
        </p:nvSpPr>
        <p:spPr>
          <a:xfrm>
            <a:off x="6637320" y="3043440"/>
            <a:ext cx="2919600" cy="156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PlaceHolder 8"/>
          <p:cNvSpPr>
            <a:spLocks noGrp="1"/>
          </p:cNvSpPr>
          <p:nvPr>
            <p:ph type="ftr" idx="22"/>
          </p:nvPr>
        </p:nvSpPr>
        <p:spPr>
          <a:xfrm>
            <a:off x="3447360" y="5165280"/>
            <a:ext cx="319248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PlaceHolder 9"/>
          <p:cNvSpPr>
            <a:spLocks noGrp="1"/>
          </p:cNvSpPr>
          <p:nvPr>
            <p:ph type="sldNum" idx="23"/>
          </p:nvPr>
        </p:nvSpPr>
        <p:spPr>
          <a:xfrm>
            <a:off x="7227360" y="5165280"/>
            <a:ext cx="234576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D2FA6592-74B2-46D0-865B-B02B37BA5329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PlaceHolder 10"/>
          <p:cNvSpPr>
            <a:spLocks noGrp="1"/>
          </p:cNvSpPr>
          <p:nvPr>
            <p:ph type="dt" idx="24"/>
          </p:nvPr>
        </p:nvSpPr>
        <p:spPr>
          <a:xfrm>
            <a:off x="504000" y="5165280"/>
            <a:ext cx="234576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ftr" idx="25"/>
          </p:nvPr>
        </p:nvSpPr>
        <p:spPr>
          <a:xfrm>
            <a:off x="3447360" y="5165280"/>
            <a:ext cx="319248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sldNum" idx="26"/>
          </p:nvPr>
        </p:nvSpPr>
        <p:spPr>
          <a:xfrm>
            <a:off x="7227360" y="5165280"/>
            <a:ext cx="234576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C54E2543-B0CD-4F84-806B-1737B1835DE6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 type="dt" idx="27"/>
          </p:nvPr>
        </p:nvSpPr>
        <p:spPr>
          <a:xfrm>
            <a:off x="504000" y="5165280"/>
            <a:ext cx="2345760" cy="38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13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25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1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2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video" Target="file:///C:/Users/single-solution/Downloads/add-poster-frame-to-video-slide-video.avi" TargetMode="External"/><Relationship Id="rId2" Type="http://schemas.microsoft.com/office/2007/relationships/media" Target="file:///C:/Users/single-solution/Downloads/add-poster-frame-to-video-slide-video.avi" TargetMode="External"/><Relationship Id="rId3" Type="http://schemas.openxmlformats.org/officeDocument/2006/relationships/image" Target="../media/image1.png"/><Relationship Id="rId4" Type="http://schemas.openxmlformats.org/officeDocument/2006/relationships/slideLayout" Target="../slideLayouts/slideLayout2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PlaceHolder 1"/>
          <p:cNvSpPr>
            <a:spLocks noGrp="1"/>
          </p:cNvSpPr>
          <p:nvPr>
            <p:ph type="title"/>
          </p:nvPr>
        </p:nvSpPr>
        <p:spPr>
          <a:xfrm>
            <a:off x="504000" y="225000"/>
            <a:ext cx="906912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7" name="PlaceHolder 2"/>
          <p:cNvSpPr>
            <a:spLocks noGrp="1"/>
          </p:cNvSpPr>
          <p:nvPr>
            <p:ph type="subTitle"/>
          </p:nvPr>
        </p:nvSpPr>
        <p:spPr>
          <a:xfrm>
            <a:off x="504000" y="1325520"/>
            <a:ext cx="906912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PlaceHolder 1"/>
          <p:cNvSpPr>
            <a:spLocks noGrp="1"/>
          </p:cNvSpPr>
          <p:nvPr>
            <p:ph type="title"/>
          </p:nvPr>
        </p:nvSpPr>
        <p:spPr>
          <a:xfrm>
            <a:off x="504000" y="225000"/>
            <a:ext cx="906912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69120" cy="328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PlaceHolder 1"/>
          <p:cNvSpPr>
            <a:spLocks noGrp="1"/>
          </p:cNvSpPr>
          <p:nvPr>
            <p:ph type="title"/>
          </p:nvPr>
        </p:nvSpPr>
        <p:spPr>
          <a:xfrm>
            <a:off x="504000" y="225000"/>
            <a:ext cx="906912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1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69120" cy="328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PlaceHolder 1"/>
          <p:cNvSpPr>
            <a:spLocks noGrp="1"/>
          </p:cNvSpPr>
          <p:nvPr>
            <p:ph type="title"/>
          </p:nvPr>
        </p:nvSpPr>
        <p:spPr>
          <a:xfrm>
            <a:off x="504000" y="225000"/>
            <a:ext cx="906912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69120" cy="328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PlaceHolder 1"/>
          <p:cNvSpPr>
            <a:spLocks noGrp="1"/>
          </p:cNvSpPr>
          <p:nvPr>
            <p:ph type="title"/>
          </p:nvPr>
        </p:nvSpPr>
        <p:spPr>
          <a:xfrm>
            <a:off x="504000" y="225000"/>
            <a:ext cx="906912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69120" cy="328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-324000">
              <a:lnSpc>
                <a:spcPct val="100000"/>
              </a:lnSpc>
              <a:buClr>
                <a:srgbClr val="000000"/>
              </a:buClr>
              <a:buFont typeface="Wingdings" charset="2"/>
              <a:buChar char=""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6" name="" descr="">
            <a:hlinkClick r:id="" action="ppaction://media"/>
          </p:cNvPr>
          <p:cNvPicPr/>
          <p:nvPr>
            <a:videoFile r:link="rId1"/>
            <p:extLst>
              <p:ext uri="{DAA4B4D4-6D71-4841-9C94-3DE7FCFB9230}">
                <p14:media r:link="rId2"/>
              </p:ext>
            </p:extLst>
          </p:nvPr>
        </p:nvPicPr>
        <p:blipFill>
          <a:blip r:embed="rId3"/>
          <a:stretch>
            <a:fillRect/>
          </a:stretch>
        </p:blipFill>
        <p:spPr>
          <a:xfrm>
            <a:off x="156600" y="-18000"/>
            <a:ext cx="10130040" cy="57225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</TotalTime>
  <Application>LibreOffice/25.8.2.2$MacOSX_AARCH64 LibreOffice_project/d401f2107ccab8f924a8e2df40f573aab7605b6f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2025-10-22T00:45:25Z</dcterms:created>
  <dc:creator/>
  <dc:description/>
  <dc:language>en-US</dc:language>
  <cp:lastModifiedBy/>
  <dcterms:modified xsi:type="dcterms:W3CDTF">2025-10-24T03:41:20Z</dcterms:modified>
  <cp:revision>12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