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3E52902-4B48-4A24-AADD-74B27B7177A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2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15A353E-63D5-4A11-BEF9-91226FB13FC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B77758E-9570-4255-9EE7-7FB7E61027F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35DE8D3-B6E8-4061-9F5C-814BD774DF23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9EB3A76-35C6-4577-98BE-AEF1C91DCAA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271359E-CDE5-4B87-AB32-C7AE628194F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3A54145-1CCB-4018-9AE4-974416C2204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1B8243E-BEF0-4CE8-84F1-50FD837C760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1F3EF65-3082-4F4A-BEEF-8B84C51E2BF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6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6E6C012B-4B04-4DCD-8A48-C796EFD6C26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2ED15E9-2D0E-433F-AB75-2E63C084079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5299C57-280D-4140-AE0B-CEDE3EA522B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36F7DC4-F3D6-42B8-9E8C-56D2A0B231A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27B1622-657D-4907-98E6-7D12B42B73E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2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19577D7D-3927-4C91-954A-2E78D30647E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03CDBC7-15B8-47DF-A469-C0F1308BC4B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F6D691F-2860-420C-AE35-8D851306F44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245C898-59F7-4D26-A0C7-0312E21F525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52B714B-B6C1-4AAA-A92B-C8C32BD3191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89A0E57-E02A-4809-9746-A2AFB1D1B43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1280" cy="4386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2254D81-CC76-46ED-8E10-34D0B8778B8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C0B83E-A1FF-4893-993A-CD2815FD59A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3705995-D6A4-4AE0-BD05-87770C0CD3C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E099D94-806A-4D26-8CD5-F1514C46A2D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447360" y="5165280"/>
            <a:ext cx="3194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HK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HK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722736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HK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B70A045C-B107-4A5B-9174-29EBA1AC1354}" type="slidenum">
              <a:rPr b="0" lang="en-HK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1</a:t>
            </a:fld>
            <a:endParaRPr b="0" lang="en-HK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 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r>
              <a:rPr b="0" lang="en-US" sz="44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4"/>
          </p:nvPr>
        </p:nvSpPr>
        <p:spPr>
          <a:xfrm>
            <a:off x="3447360" y="5165280"/>
            <a:ext cx="319464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lnSpc>
                <a:spcPct val="100000"/>
              </a:lnSpc>
              <a:buNone/>
              <a:defRPr b="0" lang="en-HK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HK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&lt;footer&gt;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5"/>
          </p:nvPr>
        </p:nvSpPr>
        <p:spPr>
          <a:xfrm>
            <a:off x="722736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HK" sz="1400" spc="-1" strike="noStrike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85781AD1-3A8A-43B7-A75C-2AB87E16CA39}" type="slidenum">
              <a:rPr b="0" lang="en-HK" sz="1400" spc="-1" strike="noStrike">
                <a:solidFill>
                  <a:srgbClr val="000000"/>
                </a:solidFill>
                <a:latin typeface="Times New Roman"/>
                <a:ea typeface="DejaVu Sans"/>
              </a:rPr>
              <a:t>&lt;number&gt;</a:t>
            </a:fld>
            <a:endParaRPr b="0" lang="en-HK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dt" idx="6"/>
          </p:nvPr>
        </p:nvSpPr>
        <p:spPr>
          <a:xfrm>
            <a:off x="504000" y="5165280"/>
            <a:ext cx="2347920" cy="390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&lt;date/time&gt;</a:t>
            </a:r>
            <a:endParaRPr b="0" lang="en-HK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en-HK" sz="4400" spc="-1" strike="noStrike">
                <a:solidFill>
                  <a:srgbClr val="000000"/>
                </a:solidFill>
                <a:latin typeface="Arial"/>
                <a:ea typeface="DejaVu Sans"/>
              </a:rPr>
              <a:t>Hello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buNone/>
            </a:pPr>
            <a:r>
              <a:rPr b="0" lang="en-HK" sz="2800" spc="-1" strike="noStrike">
                <a:solidFill>
                  <a:srgbClr val="000000"/>
                </a:solidFill>
                <a:latin typeface="Arial"/>
              </a:rPr>
              <a:t>Content</a:t>
            </a:r>
            <a:endParaRPr b="0" lang="en-HK" sz="2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en-HK" sz="4400" spc="-1" strike="noStrike">
                <a:solidFill>
                  <a:srgbClr val="000000"/>
                </a:solidFill>
                <a:latin typeface="Arial"/>
                <a:ea typeface="DejaVu Sans"/>
              </a:rPr>
              <a:t>Content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marL="228600" indent="-22860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HK" sz="3200" spc="-1" strike="noStrike">
                <a:solidFill>
                  <a:srgbClr val="000000"/>
                </a:solidFill>
                <a:latin typeface="Arial"/>
                <a:ea typeface="DejaVu Sans"/>
              </a:rPr>
              <a:t>Alpha beta</a:t>
            </a:r>
            <a:endParaRPr b="0" lang="en-HK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en-HK" sz="4400" spc="-1" strike="noStrike">
                <a:solidFill>
                  <a:srgbClr val="000000"/>
                </a:solidFill>
                <a:latin typeface="Arial"/>
                <a:ea typeface="DejaVu Sans"/>
              </a:rPr>
              <a:t>Thank you</a:t>
            </a:r>
            <a:endParaRPr b="0" lang="en-US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LibreOffice/7.3.7.2$Linux_X86_64 LibreOffice_project/30$Build-2</Application>
  <AppVersion>15.0000</AppVersion>
  <Words>6</Words>
  <Paragraphs>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2025-09-30T06:56:36Z</dcterms:created>
  <dc:creator>Saud</dc:creator>
  <dc:description/>
  <dc:language>en-HK</dc:language>
  <cp:lastModifiedBy/>
  <dcterms:modified xsi:type="dcterms:W3CDTF">2025-10-03T07:45:10Z</dcterms:modified>
  <cp:revision>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1</vt:i4>
  </property>
  <property fmtid="{D5CDD505-2E9C-101B-9397-08002B2CF9AE}" pid="3" name="PresentationFormat">
    <vt:lpwstr>Custom</vt:lpwstr>
  </property>
  <property fmtid="{D5CDD505-2E9C-101B-9397-08002B2CF9AE}" pid="4" name="Slides">
    <vt:i4>3</vt:i4>
  </property>
</Properties>
</file>