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3F4210-1A5F-475A-94DD-A6D28F44316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9070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3640" y="3043800"/>
            <a:ext cx="9070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342F9F-755F-439F-8682-65511D1DA6A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AFE666-5E30-40FD-A59A-611AFD13E3A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62C876-9B27-4C31-A58A-92020D15F09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092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4E0D314-1BF0-4982-8957-37B0001C332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907092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C23C0DA-B338-4BB1-8F20-5DB93E4A9D6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1960" y="132624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F9E9481-9D12-4CE1-9F68-BCCB8C702AB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BAB59FD-E91A-4E35-B85A-B706D871A24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0200" cy="438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8A0CA49-2D98-44FE-B2B8-6A00BA5C5E9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1960" y="132624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67DEFE-3E2A-4710-ADC6-0362D30B942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FED268-8FC2-4AF0-870B-43171C5EABA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3640" y="3043800"/>
            <a:ext cx="9070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D770520-6026-4839-83CF-F164A80457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HK" sz="1800" spc="-1" strike="noStrike">
                <a:latin typeface="Arial"/>
              </a:rPr>
              <a:t>Click to edit the title text format</a:t>
            </a:r>
            <a:endParaRPr b="0" lang="en-HK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092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Arial"/>
              </a:rPr>
              <a:t>Click to edit the outline text format</a:t>
            </a:r>
            <a:endParaRPr b="0" lang="en-HK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Arial"/>
              </a:rPr>
              <a:t>Second Outline Level</a:t>
            </a:r>
            <a:endParaRPr b="0" lang="en-HK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Arial"/>
              </a:rPr>
              <a:t>Third Outline Level</a:t>
            </a:r>
            <a:endParaRPr b="0" lang="en-HK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Arial"/>
              </a:rPr>
              <a:t>Fourth Outline Level</a:t>
            </a:r>
            <a:endParaRPr b="0" lang="en-HK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Arial"/>
              </a:rPr>
              <a:t>Fifth Outline Level</a:t>
            </a:r>
            <a:endParaRPr b="0" lang="en-HK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Arial"/>
              </a:rPr>
              <a:t>Sixth Outline Level</a:t>
            </a:r>
            <a:endParaRPr b="0" lang="en-HK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Arial"/>
              </a:rPr>
              <a:t>Seventh Outline Level</a:t>
            </a:r>
            <a:endParaRPr b="0" lang="en-HK" sz="18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447000" y="5164560"/>
            <a:ext cx="319392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226640" y="516456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DC683D9-6A38-478A-914A-F48C3D971681}" type="slidenum">
              <a:rPr b="0" lang="en-HK" sz="1400" spc="-1" strike="noStrike"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503640" y="516456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HK" sz="4400" spc="-1" strike="noStrike">
                <a:latin typeface="Arial"/>
              </a:rPr>
              <a:t>Spacing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020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HK" sz="1500" spc="-1" strike="noStrike">
                <a:latin typeface="Arial"/>
              </a:rPr>
              <a:t>Lorem Ipsum is simply dummy text of the printing and typesetting industry. Lorem Ipsum has been the industry's standard dummy text ever since the 1500s, when an unknown printer took a galley of type and scrambled it to make a type specimen book. </a:t>
            </a:r>
            <a:endParaRPr b="0" lang="en-HK" sz="15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HK" sz="1500" spc="-1" strike="noStrike">
                <a:latin typeface="Arial"/>
              </a:rPr>
              <a:t>It has survived not only five centuries, but also the leap into electronic typesetting, remaining essentially unchanged. </a:t>
            </a:r>
            <a:endParaRPr b="0" lang="en-HK" sz="15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HK" sz="1500" spc="-1" strike="noStrike">
                <a:latin typeface="Arial"/>
              </a:rPr>
              <a:t>It was popularised in the 1960s with the release of Letraset sheets containing Lorem Ipsum passages, and more recently with desktop publishing software like Aldus PageMaker including versions of Lorem Ipsum.</a:t>
            </a:r>
            <a:endParaRPr b="0" lang="en-HK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99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20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HK" sz="4400" spc="-1" strike="noStrike">
                <a:latin typeface="Arial"/>
              </a:rPr>
              <a:t>Report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907092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2025-10-13T23:32:43Z</dcterms:created>
  <dc:creator/>
  <dc:description/>
  <dc:language>en-HK</dc:language>
  <cp:lastModifiedBy/>
  <dcterms:modified xsi:type="dcterms:W3CDTF">2025-10-16T20:21:50Z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