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2.xml" ContentType="application/vnd.openxmlformats-officedocument.drawingml.chart+xml"/>
  <Override PartName="/ppt/media/image1.png" ContentType="image/png"/>
  <Override PartName="/ppt/presProps.xml" ContentType="application/vnd.openxmlformats-officedocument.presentationml.presProps+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charts/chart2.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90679795"/>
        <c:axId val="61337021"/>
      </c:barChart>
      <c:catAx>
        <c:axId val="90679795"/>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61337021"/>
        <c:crosses val="autoZero"/>
        <c:auto val="1"/>
        <c:lblAlgn val="ctr"/>
        <c:lblOffset val="100"/>
        <c:noMultiLvlLbl val="0"/>
      </c:catAx>
      <c:valAx>
        <c:axId val="61337021"/>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90679795"/>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AA6CCA46-33C1-4966-801A-6A8599FD0880}"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6AEF7752-C9D3-46F5-9766-AE089D762244}"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7AA98DD6-F639-4716-AAB3-A08675081FEB}"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9B975F28-95A4-4DC9-80E3-724D10C643D4}"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D98BF5A4-5F76-4073-8EF2-54DF7BFAF00C}"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7D6BD7ED-E8AA-4CBC-9B8D-7A7E61D93F3D}"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3C3B07A7-9174-4264-B105-AE0830DD6B94}"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F56F4DCD-0008-4293-B065-6AA6A5AA1FA6}"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308FB506-1C61-4F20-B222-2A723A99029F}"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76ABA9F-B38B-455E-A992-74E375E60515}"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52A34138-46A0-468E-A123-516FAD66DDD6}"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50540B16-7BD8-47D3-8099-AB3947C4AD73}"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ftr" idx="1"/>
          </p:nvPr>
        </p:nvSpPr>
        <p:spPr>
          <a:xfrm>
            <a:off x="3447000" y="5164560"/>
            <a:ext cx="3192840" cy="38880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 </a:t>
            </a:r>
            <a:endParaRPr b="0" lang="en-HK" sz="1400" spc="-1" strike="noStrike">
              <a:latin typeface="Times New Roman"/>
            </a:endParaRPr>
          </a:p>
        </p:txBody>
      </p:sp>
      <p:sp>
        <p:nvSpPr>
          <p:cNvPr id="1" name="PlaceHolder 2"/>
          <p:cNvSpPr>
            <a:spLocks noGrp="1"/>
          </p:cNvSpPr>
          <p:nvPr>
            <p:ph type="sldNum" idx="2"/>
          </p:nvPr>
        </p:nvSpPr>
        <p:spPr>
          <a:xfrm>
            <a:off x="7226640" y="5164560"/>
            <a:ext cx="2346480" cy="38880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D12C3532-8088-4DE9-B846-E8A74D4EEFA7}" type="slidenum">
              <a:rPr b="0" lang="en-HK" sz="1400" spc="-1" strike="noStrike">
                <a:latin typeface="Times New Roman"/>
              </a:rPr>
              <a:t>3</a:t>
            </a:fld>
            <a:endParaRPr b="0" lang="en-HK" sz="1400" spc="-1" strike="noStrike">
              <a:latin typeface="Times New Roman"/>
            </a:endParaRPr>
          </a:p>
        </p:txBody>
      </p:sp>
      <p:sp>
        <p:nvSpPr>
          <p:cNvPr id="2" name="PlaceHolder 3"/>
          <p:cNvSpPr>
            <a:spLocks noGrp="1"/>
          </p:cNvSpPr>
          <p:nvPr>
            <p:ph type="dt" idx="3"/>
          </p:nvPr>
        </p:nvSpPr>
        <p:spPr>
          <a:xfrm>
            <a:off x="503640" y="5164560"/>
            <a:ext cx="2346480" cy="38880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 </a:t>
            </a:r>
            <a:endParaRPr b="0" lang="en-HK" sz="1400" spc="-1" strike="noStrike">
              <a:latin typeface="Times New Roman"/>
            </a:endParaRPr>
          </a:p>
        </p:txBody>
      </p:sp>
      <p:sp>
        <p:nvSpPr>
          <p:cNvPr id="3"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chart" Target="../charts/chart2.xml"/><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3640" y="225720"/>
            <a:ext cx="9069120" cy="94464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42" name="PlaceHolder 2"/>
          <p:cNvSpPr>
            <a:spLocks noGrp="1"/>
          </p:cNvSpPr>
          <p:nvPr>
            <p:ph type="subTitle"/>
          </p:nvPr>
        </p:nvSpPr>
        <p:spPr>
          <a:xfrm>
            <a:off x="503640" y="1326240"/>
            <a:ext cx="9069120" cy="328608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title"/>
          </p:nvPr>
        </p:nvSpPr>
        <p:spPr>
          <a:xfrm>
            <a:off x="503640" y="225720"/>
            <a:ext cx="9069120" cy="94464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44" name=""/>
          <p:cNvGraphicFramePr/>
          <p:nvPr/>
        </p:nvGraphicFramePr>
        <p:xfrm>
          <a:off x="503640" y="1326240"/>
          <a:ext cx="9069840" cy="328680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503640" y="225720"/>
            <a:ext cx="9069120" cy="944640"/>
          </a:xfrm>
          <a:prstGeom prst="rect">
            <a:avLst/>
          </a:prstGeom>
          <a:noFill/>
          <a:ln w="0">
            <a:noFill/>
          </a:ln>
        </p:spPr>
        <p:txBody>
          <a:bodyPr lIns="0" rIns="0" tIns="0" bIns="0" anchor="ctr">
            <a:noAutofit/>
          </a:bodyPr>
          <a:p>
            <a:pPr algn="ctr">
              <a:buNone/>
            </a:pPr>
            <a:endParaRPr b="0" lang="en-HK" sz="4400" spc="-1" strike="noStrike">
              <a:latin typeface="Arial"/>
            </a:endParaRPr>
          </a:p>
        </p:txBody>
      </p:sp>
      <p:pic>
        <p:nvPicPr>
          <p:cNvPr id="46" name="" descr=""/>
          <p:cNvPicPr/>
          <p:nvPr/>
        </p:nvPicPr>
        <p:blipFill>
          <a:blip r:embed="rId1"/>
          <a:stretch/>
        </p:blipFill>
        <p:spPr>
          <a:xfrm>
            <a:off x="2054880" y="122400"/>
            <a:ext cx="5054760" cy="5548320"/>
          </a:xfrm>
          <a:prstGeom prst="rect">
            <a:avLst/>
          </a:prstGeom>
          <a:ln w="0">
            <a:noFill/>
          </a:ln>
        </p:spPr>
      </p:pic>
      <p:sp>
        <p:nvSpPr>
          <p:cNvPr id="47" name=""/>
          <p:cNvSpPr/>
          <p:nvPr/>
        </p:nvSpPr>
        <p:spPr>
          <a:xfrm>
            <a:off x="4680000" y="225720"/>
            <a:ext cx="3420000" cy="1440000"/>
          </a:xfrm>
          <a:prstGeom prst="wedgeRectCallout">
            <a:avLst>
              <a:gd name="adj1" fmla="val -45939"/>
              <a:gd name="adj2" fmla="val 113657"/>
            </a:avLst>
          </a:prstGeom>
          <a:solidFill>
            <a:srgbClr val="729fcf"/>
          </a:solidFill>
          <a:ln w="0">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21</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2025-10-17T18:28:21Z</dcterms:modified>
  <cp:revision>9</cp:revision>
  <dc:subject/>
  <dc:title/>
</cp:coreProperties>
</file>

<file path=docProps/custom.xml><?xml version="1.0" encoding="utf-8"?>
<Properties xmlns="http://schemas.openxmlformats.org/officeDocument/2006/custom-properties" xmlns:vt="http://schemas.openxmlformats.org/officeDocument/2006/docPropsVTypes"/>
</file>