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_rels/slideLayout22.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17.xml.rels" ContentType="application/vnd.openxmlformats-package.relationships+xml"/>
  <Override PartName="/ppt/slideLayouts/_rels/slideLayout19.xml.rels" ContentType="application/vnd.openxmlformats-package.relationships+xml"/>
  <Override PartName="/ppt/slideLayouts/_rels/slideLayout21.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16.xml.rels" ContentType="application/vnd.openxmlformats-package.relationships+xml"/>
  <Override PartName="/ppt/slideLayouts/_rels/slideLayout18.xml.rels" ContentType="application/vnd.openxmlformats-package.relationships+xml"/>
  <Override PartName="/ppt/slideLayouts/_rels/slideLayout5.xml.rels" ContentType="application/vnd.openxmlformats-package.relationships+xml"/>
  <Override PartName="/ppt/slideLayouts/_rels/slideLayout13.xml.rels" ContentType="application/vnd.openxmlformats-package.relationships+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1.xml.rels" ContentType="application/vnd.openxmlformats-package.relationships+xml"/>
  <Override PartName="/ppt/slideLayouts/_rels/slideLayout14.xml.rels" ContentType="application/vnd.openxmlformats-package.relationships+xml"/>
  <Override PartName="/ppt/slideLayouts/_rels/slideLayout10.xml.rels" ContentType="application/vnd.openxmlformats-package.relationships+xml"/>
  <Override PartName="/ppt/slideLayouts/_rels/slideLayout24.xml.rels" ContentType="application/vnd.openxmlformats-package.relationships+xml"/>
  <Override PartName="/ppt/slideLayouts/_rels/slideLayout9.xml.rels" ContentType="application/vnd.openxmlformats-package.relationships+xml"/>
  <Override PartName="/ppt/slideLayouts/_rels/slideLayout23.xml.rels" ContentType="application/vnd.openxmlformats-package.relationships+xml"/>
  <Override PartName="/ppt/slideLayouts/_rels/slideLayout8.xml.rels" ContentType="application/vnd.openxmlformats-package.relationships+xml"/>
  <Override PartName="/ppt/slideLayouts/_rels/slideLayout15.xml.rels" ContentType="application/vnd.openxmlformats-package.relationships+xml"/>
  <Override PartName="/ppt/slideLayouts/_rels/slideLayout2.xml.rels" ContentType="application/vnd.openxmlformats-package.relationships+xml"/>
  <Override PartName="/ppt/slideLayouts/_rels/slideLayout20.xml.rels" ContentType="application/vnd.openxmlformats-package.relationships+xml"/>
  <Override PartName="/ppt/slideLayouts/slideLayout6.xml" ContentType="application/vnd.openxmlformats-officedocument.presentationml.slideLayout+xml"/>
  <Override PartName="/ppt/slideLayouts/slideLayout24.xml" ContentType="application/vnd.openxmlformats-officedocument.presentationml.slideLayout+xml"/>
  <Override PartName="/ppt/slideLayouts/slideLayout5.xml" ContentType="application/vnd.openxmlformats-officedocument.presentationml.slideLayout+xml"/>
  <Override PartName="/ppt/slideLayouts/slideLayout23.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18.xml" ContentType="application/vnd.openxmlformats-officedocument.presentationml.slideLayout+xml"/>
  <Override PartName="/ppt/slideLayouts/slideLayout3.xml" ContentType="application/vnd.openxmlformats-officedocument.presentationml.slideLayout+xml"/>
  <Override PartName="/ppt/slideLayouts/slideLayout21.xml" ContentType="application/vnd.openxmlformats-officedocument.presentationml.slideLayout+xml"/>
  <Override PartName="/ppt/slideLayouts/slideLayout19.xml" ContentType="application/vnd.openxmlformats-officedocument.presentationml.slideLayout+xml"/>
  <Override PartName="/ppt/slideLayouts/slideLayout4.xml" ContentType="application/vnd.openxmlformats-officedocument.presentationml.slideLayout+xml"/>
  <Override PartName="/ppt/slideLayouts/slideLayout22.xml" ContentType="application/vnd.openxmlformats-officedocument.presentationml.slideLayout+xml"/>
  <Override PartName="/ppt/charts/chart1.xml" ContentType="application/vnd.openxmlformats-officedocument.drawingml.chart+xml"/>
  <Override PartName="/ppt/media/image1.png" ContentType="image/png"/>
  <Override PartName="/ppt/media/image2.png" ContentType="image/png"/>
  <Override PartName="/ppt/presProps.xml" ContentType="application/vnd.openxmlformats-officedocument.presentationml.presProps+xml"/>
  <Override PartName="/ppt/slides/slide1.xml" ContentType="application/vnd.openxmlformats-officedocument.presentationml.slide+xml"/>
  <Override PartName="/ppt/slides/_rels/slide4.xml.rels" ContentType="application/vnd.openxmlformats-package.relationships+xml"/>
  <Override PartName="/ppt/slides/_rels/slide1.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Lst>
  <p:sldSz cx="10080625" cy="567055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presProps" Target="presProps.xml"/>
</Relationships>
</file>

<file path=ppt/charts/chart1.xml><?xml version="1.0" encoding="utf-8"?>
<c:chartSpace xmlns:c="http://schemas.openxmlformats.org/drawingml/2006/chart" xmlns:a="http://schemas.openxmlformats.org/drawingml/2006/main" xmlns:r="http://schemas.openxmlformats.org/officeDocument/2006/relationships">
  <c:lang val="en-US"/>
  <c:roundedCorners val="0"/>
  <c:chart>
    <c:autoTitleDeleted val="1"/>
    <c:plotArea>
      <c:barChart>
        <c:barDir val="col"/>
        <c:grouping val="clustered"/>
        <c:varyColors val="0"/>
        <c:ser>
          <c:idx val="0"/>
          <c:order val="0"/>
          <c:tx>
            <c:strRef>
              <c:f>label 0</c:f>
              <c:strCache>
                <c:ptCount val="1"/>
                <c:pt idx="0">
                  <c:v>Column 1</c:v>
                </c:pt>
              </c:strCache>
            </c:strRef>
          </c:tx>
          <c:spPr>
            <a:solidFill>
              <a:srgbClr val="004586"/>
            </a:solidFill>
            <a:ln w="0">
              <a:noFill/>
            </a:ln>
          </c:spPr>
          <c:invertIfNegative val="0"/>
          <c:dLbls>
            <c:txPr>
              <a:bodyPr wrap="none"/>
              <a:lstStyle/>
              <a:p>
                <a:pPr>
                  <a:defRPr b="0" sz="1000" spc="-1" strike="noStrike">
                    <a:solidFill>
                      <a:srgbClr val="000000"/>
                    </a:solidFill>
                    <a:latin typeface="Arial"/>
                    <a:ea typeface="DejaVu Sans"/>
                  </a:defRPr>
                </a:pPr>
              </a:p>
            </c:txPr>
            <c:dLblPos val="outEnd"/>
            <c:showLegendKey val="0"/>
            <c:showVal val="0"/>
            <c:showCatName val="0"/>
            <c:showSerName val="0"/>
            <c:showPercent val="0"/>
            <c:separator> </c:separator>
            <c:showLeaderLines val="1"/>
            <c:extLst>
              <c:ext xmlns:c15="http://schemas.microsoft.com/office/drawing/2012/chart" uri="{CE6537A1-D6FC-4f65-9D91-7224C49458BB}">
                <c15:showLeaderLines val="1"/>
              </c:ext>
            </c:extLst>
          </c:dLbls>
          <c:cat>
            <c:strRef>
              <c:f>categories</c:f>
              <c:strCache>
                <c:ptCount val="4"/>
                <c:pt idx="0">
                  <c:v>Row 1</c:v>
                </c:pt>
                <c:pt idx="1">
                  <c:v>Row 2</c:v>
                </c:pt>
                <c:pt idx="2">
                  <c:v>Row 3</c:v>
                </c:pt>
                <c:pt idx="3">
                  <c:v>Row 4</c:v>
                </c:pt>
              </c:strCache>
            </c:strRef>
          </c:cat>
          <c:val>
            <c:numRef>
              <c:f>0</c:f>
              <c:numCache>
                <c:formatCode>General</c:formatCode>
                <c:ptCount val="4"/>
                <c:pt idx="0">
                  <c:v>9.1</c:v>
                </c:pt>
                <c:pt idx="1">
                  <c:v>2.4</c:v>
                </c:pt>
                <c:pt idx="2">
                  <c:v>3.1</c:v>
                </c:pt>
                <c:pt idx="3">
                  <c:v>4.3</c:v>
                </c:pt>
              </c:numCache>
            </c:numRef>
          </c:val>
        </c:ser>
        <c:ser>
          <c:idx val="1"/>
          <c:order val="1"/>
          <c:tx>
            <c:strRef>
              <c:f>label 1</c:f>
              <c:strCache>
                <c:ptCount val="1"/>
                <c:pt idx="0">
                  <c:v>Column 2</c:v>
                </c:pt>
              </c:strCache>
            </c:strRef>
          </c:tx>
          <c:spPr>
            <a:solidFill>
              <a:srgbClr val="ff420e"/>
            </a:solidFill>
            <a:ln w="0">
              <a:noFill/>
            </a:ln>
          </c:spPr>
          <c:invertIfNegative val="0"/>
          <c:dLbls>
            <c:txPr>
              <a:bodyPr wrap="none"/>
              <a:lstStyle/>
              <a:p>
                <a:pPr>
                  <a:defRPr b="0" sz="1000" spc="-1" strike="noStrike">
                    <a:solidFill>
                      <a:srgbClr val="000000"/>
                    </a:solidFill>
                    <a:latin typeface="Arial"/>
                    <a:ea typeface="DejaVu Sans"/>
                  </a:defRPr>
                </a:pPr>
              </a:p>
            </c:txPr>
            <c:dLblPos val="outEnd"/>
            <c:showLegendKey val="0"/>
            <c:showVal val="0"/>
            <c:showCatName val="0"/>
            <c:showSerName val="0"/>
            <c:showPercent val="0"/>
            <c:separator> </c:separator>
            <c:showLeaderLines val="1"/>
            <c:extLst>
              <c:ext xmlns:c15="http://schemas.microsoft.com/office/drawing/2012/chart" uri="{CE6537A1-D6FC-4f65-9D91-7224C49458BB}">
                <c15:showLeaderLines val="1"/>
              </c:ext>
            </c:extLst>
          </c:dLbls>
          <c:cat>
            <c:strRef>
              <c:f>categories</c:f>
              <c:strCache>
                <c:ptCount val="4"/>
                <c:pt idx="0">
                  <c:v>Row 1</c:v>
                </c:pt>
                <c:pt idx="1">
                  <c:v>Row 2</c:v>
                </c:pt>
                <c:pt idx="2">
                  <c:v>Row 3</c:v>
                </c:pt>
                <c:pt idx="3">
                  <c:v>Row 4</c:v>
                </c:pt>
              </c:strCache>
            </c:strRef>
          </c:cat>
          <c:val>
            <c:numRef>
              <c:f>1</c:f>
              <c:numCache>
                <c:formatCode>General</c:formatCode>
                <c:ptCount val="4"/>
                <c:pt idx="0">
                  <c:v>3.2</c:v>
                </c:pt>
                <c:pt idx="1">
                  <c:v>8.8</c:v>
                </c:pt>
                <c:pt idx="2">
                  <c:v>1.5</c:v>
                </c:pt>
                <c:pt idx="3">
                  <c:v>9.02</c:v>
                </c:pt>
              </c:numCache>
            </c:numRef>
          </c:val>
        </c:ser>
        <c:ser>
          <c:idx val="2"/>
          <c:order val="2"/>
          <c:tx>
            <c:strRef>
              <c:f>label 2</c:f>
              <c:strCache>
                <c:ptCount val="1"/>
                <c:pt idx="0">
                  <c:v>Column 3</c:v>
                </c:pt>
              </c:strCache>
            </c:strRef>
          </c:tx>
          <c:spPr>
            <a:solidFill>
              <a:srgbClr val="ffd320"/>
            </a:solidFill>
            <a:ln w="0">
              <a:noFill/>
            </a:ln>
          </c:spPr>
          <c:invertIfNegative val="0"/>
          <c:dLbls>
            <c:txPr>
              <a:bodyPr wrap="none"/>
              <a:lstStyle/>
              <a:p>
                <a:pPr>
                  <a:defRPr b="0" sz="1000" spc="-1" strike="noStrike">
                    <a:solidFill>
                      <a:srgbClr val="000000"/>
                    </a:solidFill>
                    <a:latin typeface="Arial"/>
                    <a:ea typeface="DejaVu Sans"/>
                  </a:defRPr>
                </a:pPr>
              </a:p>
            </c:txPr>
            <c:dLblPos val="outEnd"/>
            <c:showLegendKey val="0"/>
            <c:showVal val="0"/>
            <c:showCatName val="0"/>
            <c:showSerName val="0"/>
            <c:showPercent val="0"/>
            <c:separator> </c:separator>
            <c:showLeaderLines val="1"/>
            <c:extLst>
              <c:ext xmlns:c15="http://schemas.microsoft.com/office/drawing/2012/chart" uri="{CE6537A1-D6FC-4f65-9D91-7224C49458BB}">
                <c15:showLeaderLines val="1"/>
              </c:ext>
            </c:extLst>
          </c:dLbls>
          <c:cat>
            <c:strRef>
              <c:f>categories</c:f>
              <c:strCache>
                <c:ptCount val="4"/>
                <c:pt idx="0">
                  <c:v>Row 1</c:v>
                </c:pt>
                <c:pt idx="1">
                  <c:v>Row 2</c:v>
                </c:pt>
                <c:pt idx="2">
                  <c:v>Row 3</c:v>
                </c:pt>
                <c:pt idx="3">
                  <c:v>Row 4</c:v>
                </c:pt>
              </c:strCache>
            </c:strRef>
          </c:cat>
          <c:val>
            <c:numRef>
              <c:f>2</c:f>
              <c:numCache>
                <c:formatCode>General</c:formatCode>
                <c:ptCount val="4"/>
                <c:pt idx="0">
                  <c:v>4.54</c:v>
                </c:pt>
                <c:pt idx="1">
                  <c:v>9.65</c:v>
                </c:pt>
                <c:pt idx="2">
                  <c:v>3.7</c:v>
                </c:pt>
                <c:pt idx="3">
                  <c:v>6.2</c:v>
                </c:pt>
              </c:numCache>
            </c:numRef>
          </c:val>
        </c:ser>
        <c:gapWidth val="100"/>
        <c:overlap val="0"/>
        <c:axId val="18750700"/>
        <c:axId val="94595426"/>
      </c:barChart>
      <c:catAx>
        <c:axId val="18750700"/>
        <c:scaling>
          <c:orientation val="minMax"/>
        </c:scaling>
        <c:delete val="0"/>
        <c:axPos val="b"/>
        <c:numFmt formatCode="[$-3C09]dd/mm/yyyy" sourceLinked="0"/>
        <c:majorTickMark val="out"/>
        <c:minorTickMark val="none"/>
        <c:tickLblPos val="nextTo"/>
        <c:spPr>
          <a:ln w="0">
            <a:solidFill>
              <a:srgbClr val="b3b3b3"/>
            </a:solidFill>
          </a:ln>
        </c:spPr>
        <c:txPr>
          <a:bodyPr/>
          <a:lstStyle/>
          <a:p>
            <a:pPr>
              <a:defRPr b="0" sz="1000" spc="-1" strike="noStrike">
                <a:solidFill>
                  <a:srgbClr val="000000"/>
                </a:solidFill>
                <a:latin typeface="Arial"/>
                <a:ea typeface="DejaVu Sans"/>
              </a:defRPr>
            </a:pPr>
          </a:p>
        </c:txPr>
        <c:crossAx val="94595426"/>
        <c:crosses val="autoZero"/>
        <c:auto val="1"/>
        <c:lblAlgn val="ctr"/>
        <c:lblOffset val="100"/>
        <c:noMultiLvlLbl val="0"/>
      </c:catAx>
      <c:valAx>
        <c:axId val="94595426"/>
        <c:scaling>
          <c:orientation val="minMax"/>
        </c:scaling>
        <c:delete val="0"/>
        <c:axPos val="l"/>
        <c:majorGridlines>
          <c:spPr>
            <a:ln w="0">
              <a:solidFill>
                <a:srgbClr val="b3b3b3"/>
              </a:solidFill>
            </a:ln>
          </c:spPr>
        </c:majorGridlines>
        <c:numFmt formatCode="General" sourceLinked="0"/>
        <c:majorTickMark val="out"/>
        <c:minorTickMark val="none"/>
        <c:tickLblPos val="nextTo"/>
        <c:spPr>
          <a:ln w="0">
            <a:solidFill>
              <a:srgbClr val="b3b3b3"/>
            </a:solidFill>
          </a:ln>
        </c:spPr>
        <c:txPr>
          <a:bodyPr/>
          <a:lstStyle/>
          <a:p>
            <a:pPr>
              <a:defRPr b="0" sz="1000" spc="-1" strike="noStrike">
                <a:solidFill>
                  <a:srgbClr val="000000"/>
                </a:solidFill>
                <a:latin typeface="Arial"/>
                <a:ea typeface="DejaVu Sans"/>
              </a:defRPr>
            </a:pPr>
          </a:p>
        </c:txPr>
        <c:crossAx val="18750700"/>
        <c:crosses val="autoZero"/>
        <c:crossBetween val="between"/>
      </c:valAx>
      <c:spPr>
        <a:noFill/>
        <a:ln w="0">
          <a:solidFill>
            <a:srgbClr val="b3b3b3"/>
          </a:solidFill>
        </a:ln>
      </c:spPr>
    </c:plotArea>
    <c:legend>
      <c:legendPos val="r"/>
      <c:overlay val="0"/>
      <c:spPr>
        <a:noFill/>
        <a:ln w="0">
          <a:noFill/>
        </a:ln>
      </c:spPr>
      <c:txPr>
        <a:bodyPr/>
        <a:lstStyle/>
        <a:p>
          <a:pPr>
            <a:defRPr b="0" sz="1000" spc="-1" strike="noStrike">
              <a:solidFill>
                <a:srgbClr val="000000"/>
              </a:solidFill>
              <a:latin typeface="Arial"/>
              <a:ea typeface="DejaVu Sans"/>
            </a:defRPr>
          </a:pPr>
        </a:p>
      </c:txPr>
    </c:legend>
    <c:plotVisOnly val="1"/>
    <c:dispBlanksAs val="gap"/>
  </c:chart>
  <c:spPr>
    <a:noFill/>
    <a:ln w="0">
      <a:noFill/>
    </a:ln>
  </c:spPr>
</c:chartSpace>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p>
            <a:r>
              <a:t>Footer</a:t>
            </a:r>
          </a:p>
        </p:txBody>
      </p:sp>
      <p:sp>
        <p:nvSpPr>
          <p:cNvPr id="3" name="PlaceHolder 2"/>
          <p:cNvSpPr>
            <a:spLocks noGrp="1"/>
          </p:cNvSpPr>
          <p:nvPr>
            <p:ph type="sldNum" idx="2"/>
          </p:nvPr>
        </p:nvSpPr>
        <p:spPr/>
        <p:txBody>
          <a:bodyPr/>
          <a:p>
            <a:fld id="{DD3CF2FB-0B49-491B-88DE-2C44FA8EB1BE}" type="slidenum">
              <a:t>&lt;#&gt;</a:t>
            </a:fld>
          </a:p>
        </p:txBody>
      </p:sp>
      <p:sp>
        <p:nvSpPr>
          <p:cNvPr id="4" name="PlaceHolder 3"/>
          <p:cNvSpPr>
            <a:spLocks noGrp="1"/>
          </p:cNvSpPr>
          <p:nvPr>
            <p:ph type="dt" idx="3"/>
          </p:nvPr>
        </p:nvSpPr>
        <p:spPr/>
        <p:txBody>
          <a:bodyPr/>
          <a:p>
            <a:r>
              <a:rPr lang="en-HK"/>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27" name="PlaceHolder 2"/>
          <p:cNvSpPr>
            <a:spLocks noGrp="1"/>
          </p:cNvSpPr>
          <p:nvPr>
            <p:ph/>
          </p:nvPr>
        </p:nvSpPr>
        <p:spPr>
          <a:xfrm>
            <a:off x="504000" y="1326600"/>
            <a:ext cx="9072000" cy="1568520"/>
          </a:xfrm>
          <a:prstGeom prst="rect">
            <a:avLst/>
          </a:prstGeom>
          <a:noFill/>
          <a:ln w="0">
            <a:noFill/>
          </a:ln>
        </p:spPr>
        <p:txBody>
          <a:bodyPr lIns="0" rIns="0" tIns="0" bIns="0" anchor="t">
            <a:normAutofit/>
          </a:bodyPr>
          <a:p>
            <a:endParaRPr b="0" lang="en-HK" sz="3200" spc="-1" strike="noStrike">
              <a:latin typeface="Arial"/>
            </a:endParaRPr>
          </a:p>
        </p:txBody>
      </p:sp>
      <p:sp>
        <p:nvSpPr>
          <p:cNvPr id="28" name="PlaceHolder 3"/>
          <p:cNvSpPr>
            <a:spLocks noGrp="1"/>
          </p:cNvSpPr>
          <p:nvPr>
            <p:ph/>
          </p:nvPr>
        </p:nvSpPr>
        <p:spPr>
          <a:xfrm>
            <a:off x="504000" y="3044520"/>
            <a:ext cx="9072000" cy="1568520"/>
          </a:xfrm>
          <a:prstGeom prst="rect">
            <a:avLst/>
          </a:prstGeom>
          <a:noFill/>
          <a:ln w="0">
            <a:noFill/>
          </a:ln>
        </p:spPr>
        <p:txBody>
          <a:bodyPr lIns="0" rIns="0" tIns="0" bIns="0" anchor="t">
            <a:normAutofit/>
          </a:bodyPr>
          <a:p>
            <a:endParaRPr b="0" lang="en-HK" sz="3200" spc="-1" strike="noStrike">
              <a:latin typeface="Arial"/>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B0A9DB41-57FA-45FC-B0B4-0B3FDC08874D}" type="slidenum">
              <a:t>&lt;#&gt;</a:t>
            </a:fld>
          </a:p>
        </p:txBody>
      </p:sp>
      <p:sp>
        <p:nvSpPr>
          <p:cNvPr id="7" name="PlaceHolder 6"/>
          <p:cNvSpPr>
            <a:spLocks noGrp="1"/>
          </p:cNvSpPr>
          <p:nvPr>
            <p:ph type="dt" idx="3"/>
          </p:nvPr>
        </p:nvSpPr>
        <p:spPr/>
        <p:txBody>
          <a:bodyPr/>
          <a:p>
            <a:r>
              <a:rPr lang="en-HK"/>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30"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1"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2" name="PlaceHolder 4"/>
          <p:cNvSpPr>
            <a:spLocks noGrp="1"/>
          </p:cNvSpPr>
          <p:nvPr>
            <p:ph/>
          </p:nvPr>
        </p:nvSpPr>
        <p:spPr>
          <a:xfrm>
            <a:off x="50400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3" name="PlaceHolder 5"/>
          <p:cNvSpPr>
            <a:spLocks noGrp="1"/>
          </p:cNvSpPr>
          <p:nvPr>
            <p:ph/>
          </p:nvPr>
        </p:nvSpPr>
        <p:spPr>
          <a:xfrm>
            <a:off x="515268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 name="PlaceHolder 6"/>
          <p:cNvSpPr>
            <a:spLocks noGrp="1"/>
          </p:cNvSpPr>
          <p:nvPr>
            <p:ph type="ftr" idx="1"/>
          </p:nvPr>
        </p:nvSpPr>
        <p:spPr/>
        <p:txBody>
          <a:bodyPr/>
          <a:p>
            <a:r>
              <a:t>Footer</a:t>
            </a:r>
          </a:p>
        </p:txBody>
      </p:sp>
      <p:sp>
        <p:nvSpPr>
          <p:cNvPr id="8" name="PlaceHolder 7"/>
          <p:cNvSpPr>
            <a:spLocks noGrp="1"/>
          </p:cNvSpPr>
          <p:nvPr>
            <p:ph type="sldNum" idx="2"/>
          </p:nvPr>
        </p:nvSpPr>
        <p:spPr/>
        <p:txBody>
          <a:bodyPr/>
          <a:p>
            <a:fld id="{B00EF2C1-FAD0-437F-9BF0-0D6EEFAA0822}" type="slidenum">
              <a:t>&lt;#&gt;</a:t>
            </a:fld>
          </a:p>
        </p:txBody>
      </p:sp>
      <p:sp>
        <p:nvSpPr>
          <p:cNvPr id="9" name="PlaceHolder 8"/>
          <p:cNvSpPr>
            <a:spLocks noGrp="1"/>
          </p:cNvSpPr>
          <p:nvPr>
            <p:ph type="dt" idx="3"/>
          </p:nvPr>
        </p:nvSpPr>
        <p:spPr/>
        <p:txBody>
          <a:bodyPr/>
          <a:p>
            <a:r>
              <a:rPr lang="en-HK"/>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35" name="PlaceHolder 2"/>
          <p:cNvSpPr>
            <a:spLocks noGrp="1"/>
          </p:cNvSpPr>
          <p:nvPr>
            <p:ph/>
          </p:nvPr>
        </p:nvSpPr>
        <p:spPr>
          <a:xfrm>
            <a:off x="504000" y="132660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6" name="PlaceHolder 3"/>
          <p:cNvSpPr>
            <a:spLocks noGrp="1"/>
          </p:cNvSpPr>
          <p:nvPr>
            <p:ph/>
          </p:nvPr>
        </p:nvSpPr>
        <p:spPr>
          <a:xfrm>
            <a:off x="3571560" y="132660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7" name="PlaceHolder 4"/>
          <p:cNvSpPr>
            <a:spLocks noGrp="1"/>
          </p:cNvSpPr>
          <p:nvPr>
            <p:ph/>
          </p:nvPr>
        </p:nvSpPr>
        <p:spPr>
          <a:xfrm>
            <a:off x="6639120" y="132660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8" name="PlaceHolder 5"/>
          <p:cNvSpPr>
            <a:spLocks noGrp="1"/>
          </p:cNvSpPr>
          <p:nvPr>
            <p:ph/>
          </p:nvPr>
        </p:nvSpPr>
        <p:spPr>
          <a:xfrm>
            <a:off x="504000" y="304452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9" name="PlaceHolder 6"/>
          <p:cNvSpPr>
            <a:spLocks noGrp="1"/>
          </p:cNvSpPr>
          <p:nvPr>
            <p:ph/>
          </p:nvPr>
        </p:nvSpPr>
        <p:spPr>
          <a:xfrm>
            <a:off x="3571560" y="304452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40" name="PlaceHolder 7"/>
          <p:cNvSpPr>
            <a:spLocks noGrp="1"/>
          </p:cNvSpPr>
          <p:nvPr>
            <p:ph/>
          </p:nvPr>
        </p:nvSpPr>
        <p:spPr>
          <a:xfrm>
            <a:off x="6639120" y="304452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9" name="PlaceHolder 8"/>
          <p:cNvSpPr>
            <a:spLocks noGrp="1"/>
          </p:cNvSpPr>
          <p:nvPr>
            <p:ph type="ftr" idx="1"/>
          </p:nvPr>
        </p:nvSpPr>
        <p:spPr/>
        <p:txBody>
          <a:bodyPr/>
          <a:p>
            <a:r>
              <a:t>Footer</a:t>
            </a:r>
          </a:p>
        </p:txBody>
      </p:sp>
      <p:sp>
        <p:nvSpPr>
          <p:cNvPr id="10" name="PlaceHolder 9"/>
          <p:cNvSpPr>
            <a:spLocks noGrp="1"/>
          </p:cNvSpPr>
          <p:nvPr>
            <p:ph type="sldNum" idx="2"/>
          </p:nvPr>
        </p:nvSpPr>
        <p:spPr/>
        <p:txBody>
          <a:bodyPr/>
          <a:p>
            <a:fld id="{C18DEA2E-B17E-44E2-91CD-E8073A65028F}" type="slidenum">
              <a:t>&lt;#&gt;</a:t>
            </a:fld>
          </a:p>
        </p:txBody>
      </p:sp>
      <p:sp>
        <p:nvSpPr>
          <p:cNvPr id="11" name="PlaceHolder 10"/>
          <p:cNvSpPr>
            <a:spLocks noGrp="1"/>
          </p:cNvSpPr>
          <p:nvPr>
            <p:ph type="dt" idx="3"/>
          </p:nvPr>
        </p:nvSpPr>
        <p:spPr/>
        <p:txBody>
          <a:bodyPr/>
          <a:p>
            <a:r>
              <a:rPr lang="en-HK"/>
              <a:t/>
            </a: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4"/>
          </p:nvPr>
        </p:nvSpPr>
        <p:spPr/>
        <p:txBody>
          <a:bodyPr/>
          <a:p>
            <a:r>
              <a:t>Footer</a:t>
            </a:r>
          </a:p>
        </p:txBody>
      </p:sp>
      <p:sp>
        <p:nvSpPr>
          <p:cNvPr id="3" name="PlaceHolder 2"/>
          <p:cNvSpPr>
            <a:spLocks noGrp="1"/>
          </p:cNvSpPr>
          <p:nvPr>
            <p:ph type="sldNum" idx="5"/>
          </p:nvPr>
        </p:nvSpPr>
        <p:spPr/>
        <p:txBody>
          <a:bodyPr/>
          <a:p>
            <a:fld id="{602B8919-7E25-408B-B545-F926EC5744F4}" type="slidenum">
              <a:t>&lt;#&gt;</a:t>
            </a:fld>
          </a:p>
        </p:txBody>
      </p:sp>
      <p:sp>
        <p:nvSpPr>
          <p:cNvPr id="4" name="PlaceHolder 3"/>
          <p:cNvSpPr>
            <a:spLocks noGrp="1"/>
          </p:cNvSpPr>
          <p:nvPr>
            <p:ph type="dt" idx="6"/>
          </p:nvPr>
        </p:nvSpPr>
        <p:spPr/>
        <p:txBody>
          <a:bodyPr/>
          <a:p>
            <a:r>
              <a:rPr lang="en-HK"/>
              <a:t/>
            </a: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47" name="PlaceHolder 2"/>
          <p:cNvSpPr>
            <a:spLocks noGrp="1"/>
          </p:cNvSpPr>
          <p:nvPr>
            <p:ph type="subTitle"/>
          </p:nvPr>
        </p:nvSpPr>
        <p:spPr>
          <a:xfrm>
            <a:off x="504000" y="1326600"/>
            <a:ext cx="9072000" cy="3288600"/>
          </a:xfrm>
          <a:prstGeom prst="rect">
            <a:avLst/>
          </a:prstGeom>
          <a:noFill/>
          <a:ln w="0">
            <a:noFill/>
          </a:ln>
        </p:spPr>
        <p:txBody>
          <a:bodyPr lIns="0" rIns="0" tIns="0" bIns="0" anchor="ctr">
            <a:noAutofit/>
          </a:bodyPr>
          <a:p>
            <a:pPr algn="ctr">
              <a:buNone/>
            </a:pPr>
            <a:endParaRPr b="0" lang="en-HK" sz="3200" spc="-1" strike="noStrike">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D9647970-1B3D-418C-A371-0074BCB42868}" type="slidenum">
              <a:t>&lt;#&gt;</a:t>
            </a:fld>
          </a:p>
        </p:txBody>
      </p:sp>
      <p:sp>
        <p:nvSpPr>
          <p:cNvPr id="6" name="PlaceHolder 5"/>
          <p:cNvSpPr>
            <a:spLocks noGrp="1"/>
          </p:cNvSpPr>
          <p:nvPr>
            <p:ph type="dt" idx="6"/>
          </p:nvPr>
        </p:nvSpPr>
        <p:spPr/>
        <p:txBody>
          <a:bodyPr/>
          <a:p>
            <a:r>
              <a:rPr lang="en-HK"/>
              <a:t/>
            </a: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49" name="PlaceHolder 2"/>
          <p:cNvSpPr>
            <a:spLocks noGrp="1"/>
          </p:cNvSpPr>
          <p:nvPr>
            <p:ph/>
          </p:nvPr>
        </p:nvSpPr>
        <p:spPr>
          <a:xfrm>
            <a:off x="504000" y="1326600"/>
            <a:ext cx="9072000" cy="3288600"/>
          </a:xfrm>
          <a:prstGeom prst="rect">
            <a:avLst/>
          </a:prstGeom>
          <a:noFill/>
          <a:ln w="0">
            <a:noFill/>
          </a:ln>
        </p:spPr>
        <p:txBody>
          <a:bodyPr lIns="0" rIns="0" tIns="0" bIns="0" anchor="t">
            <a:normAutofit/>
          </a:bodyPr>
          <a:p>
            <a:endParaRPr b="0" lang="en-HK" sz="3200" spc="-1" strike="noStrike">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2AB4BD64-B89F-4749-A9E1-A1BB6763BA7A}" type="slidenum">
              <a:t>&lt;#&gt;</a:t>
            </a:fld>
          </a:p>
        </p:txBody>
      </p:sp>
      <p:sp>
        <p:nvSpPr>
          <p:cNvPr id="6" name="PlaceHolder 5"/>
          <p:cNvSpPr>
            <a:spLocks noGrp="1"/>
          </p:cNvSpPr>
          <p:nvPr>
            <p:ph type="dt" idx="6"/>
          </p:nvPr>
        </p:nvSpPr>
        <p:spPr/>
        <p:txBody>
          <a:bodyPr/>
          <a:p>
            <a:r>
              <a:rPr lang="en-HK"/>
              <a:t/>
            </a: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51" name="PlaceHolder 2"/>
          <p:cNvSpPr>
            <a:spLocks noGrp="1"/>
          </p:cNvSpPr>
          <p:nvPr>
            <p:ph/>
          </p:nvPr>
        </p:nvSpPr>
        <p:spPr>
          <a:xfrm>
            <a:off x="50400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52" name="PlaceHolder 3"/>
          <p:cNvSpPr>
            <a:spLocks noGrp="1"/>
          </p:cNvSpPr>
          <p:nvPr>
            <p:ph/>
          </p:nvPr>
        </p:nvSpPr>
        <p:spPr>
          <a:xfrm>
            <a:off x="515268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5" name="PlaceHolder 4"/>
          <p:cNvSpPr>
            <a:spLocks noGrp="1"/>
          </p:cNvSpPr>
          <p:nvPr>
            <p:ph type="ftr" idx="4"/>
          </p:nvPr>
        </p:nvSpPr>
        <p:spPr/>
        <p:txBody>
          <a:bodyPr/>
          <a:p>
            <a:r>
              <a:t>Footer</a:t>
            </a:r>
          </a:p>
        </p:txBody>
      </p:sp>
      <p:sp>
        <p:nvSpPr>
          <p:cNvPr id="6" name="PlaceHolder 5"/>
          <p:cNvSpPr>
            <a:spLocks noGrp="1"/>
          </p:cNvSpPr>
          <p:nvPr>
            <p:ph type="sldNum" idx="5"/>
          </p:nvPr>
        </p:nvSpPr>
        <p:spPr/>
        <p:txBody>
          <a:bodyPr/>
          <a:p>
            <a:fld id="{2B2486B0-0747-4B8F-B26E-DC9BA40ED5F1}" type="slidenum">
              <a:t>&lt;#&gt;</a:t>
            </a:fld>
          </a:p>
        </p:txBody>
      </p:sp>
      <p:sp>
        <p:nvSpPr>
          <p:cNvPr id="7" name="PlaceHolder 6"/>
          <p:cNvSpPr>
            <a:spLocks noGrp="1"/>
          </p:cNvSpPr>
          <p:nvPr>
            <p:ph type="dt" idx="6"/>
          </p:nvPr>
        </p:nvSpPr>
        <p:spPr/>
        <p:txBody>
          <a:bodyPr/>
          <a:p>
            <a:r>
              <a:rPr lang="en-HK"/>
              <a:t/>
            </a: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3" name="PlaceHolder 2"/>
          <p:cNvSpPr>
            <a:spLocks noGrp="1"/>
          </p:cNvSpPr>
          <p:nvPr>
            <p:ph type="ftr" idx="4"/>
          </p:nvPr>
        </p:nvSpPr>
        <p:spPr/>
        <p:txBody>
          <a:bodyPr/>
          <a:p>
            <a:r>
              <a:t>Footer</a:t>
            </a:r>
          </a:p>
        </p:txBody>
      </p:sp>
      <p:sp>
        <p:nvSpPr>
          <p:cNvPr id="4" name="PlaceHolder 3"/>
          <p:cNvSpPr>
            <a:spLocks noGrp="1"/>
          </p:cNvSpPr>
          <p:nvPr>
            <p:ph type="sldNum" idx="5"/>
          </p:nvPr>
        </p:nvSpPr>
        <p:spPr/>
        <p:txBody>
          <a:bodyPr/>
          <a:p>
            <a:fld id="{D9E42C7D-FBF7-4889-B33C-EE9EA6571138}" type="slidenum">
              <a:t>&lt;#&gt;</a:t>
            </a:fld>
          </a:p>
        </p:txBody>
      </p:sp>
      <p:sp>
        <p:nvSpPr>
          <p:cNvPr id="5" name="PlaceHolder 4"/>
          <p:cNvSpPr>
            <a:spLocks noGrp="1"/>
          </p:cNvSpPr>
          <p:nvPr>
            <p:ph type="dt" idx="6"/>
          </p:nvPr>
        </p:nvSpPr>
        <p:spPr/>
        <p:txBody>
          <a:bodyPr/>
          <a:p>
            <a:r>
              <a:rPr lang="en-HK"/>
              <a:t/>
            </a: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504000" y="226080"/>
            <a:ext cx="9072000" cy="4388400"/>
          </a:xfrm>
          <a:prstGeom prst="rect">
            <a:avLst/>
          </a:prstGeom>
          <a:noFill/>
          <a:ln w="0">
            <a:noFill/>
          </a:ln>
        </p:spPr>
        <p:txBody>
          <a:bodyPr lIns="0" rIns="0" tIns="0" bIns="0" anchor="ctr">
            <a:noAutofit/>
          </a:bodyPr>
          <a:p>
            <a:pPr algn="ctr">
              <a:buNone/>
            </a:pPr>
            <a:endParaRPr b="0" lang="en-HK" sz="3200" spc="-1" strike="noStrike">
              <a:latin typeface="Arial"/>
            </a:endParaRPr>
          </a:p>
        </p:txBody>
      </p:sp>
      <p:sp>
        <p:nvSpPr>
          <p:cNvPr id="3" name="PlaceHolder 2"/>
          <p:cNvSpPr>
            <a:spLocks noGrp="1"/>
          </p:cNvSpPr>
          <p:nvPr>
            <p:ph type="ftr" idx="4"/>
          </p:nvPr>
        </p:nvSpPr>
        <p:spPr/>
        <p:txBody>
          <a:bodyPr/>
          <a:p>
            <a:r>
              <a:t>Footer</a:t>
            </a:r>
          </a:p>
        </p:txBody>
      </p:sp>
      <p:sp>
        <p:nvSpPr>
          <p:cNvPr id="4" name="PlaceHolder 3"/>
          <p:cNvSpPr>
            <a:spLocks noGrp="1"/>
          </p:cNvSpPr>
          <p:nvPr>
            <p:ph type="sldNum" idx="5"/>
          </p:nvPr>
        </p:nvSpPr>
        <p:spPr/>
        <p:txBody>
          <a:bodyPr/>
          <a:p>
            <a:fld id="{8E60C3C3-2687-44B9-B04D-919518D27252}" type="slidenum">
              <a:t>&lt;#&gt;</a:t>
            </a:fld>
          </a:p>
        </p:txBody>
      </p:sp>
      <p:sp>
        <p:nvSpPr>
          <p:cNvPr id="5" name="PlaceHolder 4"/>
          <p:cNvSpPr>
            <a:spLocks noGrp="1"/>
          </p:cNvSpPr>
          <p:nvPr>
            <p:ph type="dt" idx="6"/>
          </p:nvPr>
        </p:nvSpPr>
        <p:spPr/>
        <p:txBody>
          <a:bodyPr/>
          <a:p>
            <a:r>
              <a:rPr lang="en-HK"/>
              <a:t/>
            </a: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56"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57" name="PlaceHolder 3"/>
          <p:cNvSpPr>
            <a:spLocks noGrp="1"/>
          </p:cNvSpPr>
          <p:nvPr>
            <p:ph/>
          </p:nvPr>
        </p:nvSpPr>
        <p:spPr>
          <a:xfrm>
            <a:off x="515268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58" name="PlaceHolder 4"/>
          <p:cNvSpPr>
            <a:spLocks noGrp="1"/>
          </p:cNvSpPr>
          <p:nvPr>
            <p:ph/>
          </p:nvPr>
        </p:nvSpPr>
        <p:spPr>
          <a:xfrm>
            <a:off x="50400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4"/>
          </p:nvPr>
        </p:nvSpPr>
        <p:spPr/>
        <p:txBody>
          <a:bodyPr/>
          <a:p>
            <a:r>
              <a:t>Footer</a:t>
            </a:r>
          </a:p>
        </p:txBody>
      </p:sp>
      <p:sp>
        <p:nvSpPr>
          <p:cNvPr id="7" name="PlaceHolder 6"/>
          <p:cNvSpPr>
            <a:spLocks noGrp="1"/>
          </p:cNvSpPr>
          <p:nvPr>
            <p:ph type="sldNum" idx="5"/>
          </p:nvPr>
        </p:nvSpPr>
        <p:spPr/>
        <p:txBody>
          <a:bodyPr/>
          <a:p>
            <a:fld id="{DA3878AC-53DB-44B6-8BA0-FE25772E3E20}" type="slidenum">
              <a:t>&lt;#&gt;</a:t>
            </a:fld>
          </a:p>
        </p:txBody>
      </p:sp>
      <p:sp>
        <p:nvSpPr>
          <p:cNvPr id="8" name="PlaceHolder 7"/>
          <p:cNvSpPr>
            <a:spLocks noGrp="1"/>
          </p:cNvSpPr>
          <p:nvPr>
            <p:ph type="dt" idx="6"/>
          </p:nvPr>
        </p:nvSpPr>
        <p:spPr/>
        <p:txBody>
          <a:bodyPr/>
          <a:p>
            <a:r>
              <a:rPr lang="en-HK"/>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6" name="PlaceHolder 2"/>
          <p:cNvSpPr>
            <a:spLocks noGrp="1"/>
          </p:cNvSpPr>
          <p:nvPr>
            <p:ph type="subTitle"/>
          </p:nvPr>
        </p:nvSpPr>
        <p:spPr>
          <a:xfrm>
            <a:off x="504000" y="1326600"/>
            <a:ext cx="9072000" cy="3288600"/>
          </a:xfrm>
          <a:prstGeom prst="rect">
            <a:avLst/>
          </a:prstGeom>
          <a:noFill/>
          <a:ln w="0">
            <a:noFill/>
          </a:ln>
        </p:spPr>
        <p:txBody>
          <a:bodyPr lIns="0" rIns="0" tIns="0" bIns="0" anchor="ctr">
            <a:noAutofit/>
          </a:bodyPr>
          <a:p>
            <a:pPr algn="ctr">
              <a:buNone/>
            </a:pPr>
            <a:endParaRPr b="0" lang="en-HK" sz="3200" spc="-1" strike="noStrike">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0F1E8D78-EAFD-459F-B578-F3A49B7D7DBB}" type="slidenum">
              <a:t>&lt;#&gt;</a:t>
            </a:fld>
          </a:p>
        </p:txBody>
      </p:sp>
      <p:sp>
        <p:nvSpPr>
          <p:cNvPr id="6" name="PlaceHolder 5"/>
          <p:cNvSpPr>
            <a:spLocks noGrp="1"/>
          </p:cNvSpPr>
          <p:nvPr>
            <p:ph type="dt" idx="3"/>
          </p:nvPr>
        </p:nvSpPr>
        <p:spPr/>
        <p:txBody>
          <a:bodyPr/>
          <a:p>
            <a:r>
              <a:rPr lang="en-HK"/>
              <a:t/>
            </a: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60" name="PlaceHolder 2"/>
          <p:cNvSpPr>
            <a:spLocks noGrp="1"/>
          </p:cNvSpPr>
          <p:nvPr>
            <p:ph/>
          </p:nvPr>
        </p:nvSpPr>
        <p:spPr>
          <a:xfrm>
            <a:off x="50400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61"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2" name="PlaceHolder 4"/>
          <p:cNvSpPr>
            <a:spLocks noGrp="1"/>
          </p:cNvSpPr>
          <p:nvPr>
            <p:ph/>
          </p:nvPr>
        </p:nvSpPr>
        <p:spPr>
          <a:xfrm>
            <a:off x="515268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4"/>
          </p:nvPr>
        </p:nvSpPr>
        <p:spPr/>
        <p:txBody>
          <a:bodyPr/>
          <a:p>
            <a:r>
              <a:t>Footer</a:t>
            </a:r>
          </a:p>
        </p:txBody>
      </p:sp>
      <p:sp>
        <p:nvSpPr>
          <p:cNvPr id="7" name="PlaceHolder 6"/>
          <p:cNvSpPr>
            <a:spLocks noGrp="1"/>
          </p:cNvSpPr>
          <p:nvPr>
            <p:ph type="sldNum" idx="5"/>
          </p:nvPr>
        </p:nvSpPr>
        <p:spPr/>
        <p:txBody>
          <a:bodyPr/>
          <a:p>
            <a:fld id="{7386AEF8-394B-4308-8962-0071A1085ABB}" type="slidenum">
              <a:t>&lt;#&gt;</a:t>
            </a:fld>
          </a:p>
        </p:txBody>
      </p:sp>
      <p:sp>
        <p:nvSpPr>
          <p:cNvPr id="8" name="PlaceHolder 7"/>
          <p:cNvSpPr>
            <a:spLocks noGrp="1"/>
          </p:cNvSpPr>
          <p:nvPr>
            <p:ph type="dt" idx="6"/>
          </p:nvPr>
        </p:nvSpPr>
        <p:spPr/>
        <p:txBody>
          <a:bodyPr/>
          <a:p>
            <a:r>
              <a:rPr lang="en-HK"/>
              <a:t/>
            </a: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64"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5"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6" name="PlaceHolder 4"/>
          <p:cNvSpPr>
            <a:spLocks noGrp="1"/>
          </p:cNvSpPr>
          <p:nvPr>
            <p:ph/>
          </p:nvPr>
        </p:nvSpPr>
        <p:spPr>
          <a:xfrm>
            <a:off x="504000" y="3044520"/>
            <a:ext cx="907200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4"/>
          </p:nvPr>
        </p:nvSpPr>
        <p:spPr/>
        <p:txBody>
          <a:bodyPr/>
          <a:p>
            <a:r>
              <a:t>Footer</a:t>
            </a:r>
          </a:p>
        </p:txBody>
      </p:sp>
      <p:sp>
        <p:nvSpPr>
          <p:cNvPr id="7" name="PlaceHolder 6"/>
          <p:cNvSpPr>
            <a:spLocks noGrp="1"/>
          </p:cNvSpPr>
          <p:nvPr>
            <p:ph type="sldNum" idx="5"/>
          </p:nvPr>
        </p:nvSpPr>
        <p:spPr/>
        <p:txBody>
          <a:bodyPr/>
          <a:p>
            <a:fld id="{CEEC2F8D-B0FE-40BC-8A4C-037B6A521CBC}" type="slidenum">
              <a:t>&lt;#&gt;</a:t>
            </a:fld>
          </a:p>
        </p:txBody>
      </p:sp>
      <p:sp>
        <p:nvSpPr>
          <p:cNvPr id="8" name="PlaceHolder 7"/>
          <p:cNvSpPr>
            <a:spLocks noGrp="1"/>
          </p:cNvSpPr>
          <p:nvPr>
            <p:ph type="dt" idx="6"/>
          </p:nvPr>
        </p:nvSpPr>
        <p:spPr/>
        <p:txBody>
          <a:bodyPr/>
          <a:p>
            <a:r>
              <a:rPr lang="en-HK"/>
              <a:t/>
            </a: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68" name="PlaceHolder 2"/>
          <p:cNvSpPr>
            <a:spLocks noGrp="1"/>
          </p:cNvSpPr>
          <p:nvPr>
            <p:ph/>
          </p:nvPr>
        </p:nvSpPr>
        <p:spPr>
          <a:xfrm>
            <a:off x="504000" y="1326600"/>
            <a:ext cx="907200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9" name="PlaceHolder 3"/>
          <p:cNvSpPr>
            <a:spLocks noGrp="1"/>
          </p:cNvSpPr>
          <p:nvPr>
            <p:ph/>
          </p:nvPr>
        </p:nvSpPr>
        <p:spPr>
          <a:xfrm>
            <a:off x="504000" y="3044520"/>
            <a:ext cx="9072000" cy="1568520"/>
          </a:xfrm>
          <a:prstGeom prst="rect">
            <a:avLst/>
          </a:prstGeom>
          <a:noFill/>
          <a:ln w="0">
            <a:noFill/>
          </a:ln>
        </p:spPr>
        <p:txBody>
          <a:bodyPr lIns="0" rIns="0" tIns="0" bIns="0" anchor="t">
            <a:normAutofit/>
          </a:bodyPr>
          <a:p>
            <a:endParaRPr b="0" lang="en-HK" sz="3200" spc="-1" strike="noStrike">
              <a:latin typeface="Arial"/>
            </a:endParaRPr>
          </a:p>
        </p:txBody>
      </p:sp>
      <p:sp>
        <p:nvSpPr>
          <p:cNvPr id="5" name="PlaceHolder 4"/>
          <p:cNvSpPr>
            <a:spLocks noGrp="1"/>
          </p:cNvSpPr>
          <p:nvPr>
            <p:ph type="ftr" idx="4"/>
          </p:nvPr>
        </p:nvSpPr>
        <p:spPr/>
        <p:txBody>
          <a:bodyPr/>
          <a:p>
            <a:r>
              <a:t>Footer</a:t>
            </a:r>
          </a:p>
        </p:txBody>
      </p:sp>
      <p:sp>
        <p:nvSpPr>
          <p:cNvPr id="6" name="PlaceHolder 5"/>
          <p:cNvSpPr>
            <a:spLocks noGrp="1"/>
          </p:cNvSpPr>
          <p:nvPr>
            <p:ph type="sldNum" idx="5"/>
          </p:nvPr>
        </p:nvSpPr>
        <p:spPr/>
        <p:txBody>
          <a:bodyPr/>
          <a:p>
            <a:fld id="{FE226FD9-AA72-4D82-B4F1-BCBAB0D3EB31}" type="slidenum">
              <a:t>&lt;#&gt;</a:t>
            </a:fld>
          </a:p>
        </p:txBody>
      </p:sp>
      <p:sp>
        <p:nvSpPr>
          <p:cNvPr id="7" name="PlaceHolder 6"/>
          <p:cNvSpPr>
            <a:spLocks noGrp="1"/>
          </p:cNvSpPr>
          <p:nvPr>
            <p:ph type="dt" idx="6"/>
          </p:nvPr>
        </p:nvSpPr>
        <p:spPr/>
        <p:txBody>
          <a:bodyPr/>
          <a:p>
            <a:r>
              <a:rPr lang="en-HK"/>
              <a:t/>
            </a: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71"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2"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3" name="PlaceHolder 4"/>
          <p:cNvSpPr>
            <a:spLocks noGrp="1"/>
          </p:cNvSpPr>
          <p:nvPr>
            <p:ph/>
          </p:nvPr>
        </p:nvSpPr>
        <p:spPr>
          <a:xfrm>
            <a:off x="50400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4" name="PlaceHolder 5"/>
          <p:cNvSpPr>
            <a:spLocks noGrp="1"/>
          </p:cNvSpPr>
          <p:nvPr>
            <p:ph/>
          </p:nvPr>
        </p:nvSpPr>
        <p:spPr>
          <a:xfrm>
            <a:off x="515268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 name="PlaceHolder 6"/>
          <p:cNvSpPr>
            <a:spLocks noGrp="1"/>
          </p:cNvSpPr>
          <p:nvPr>
            <p:ph type="ftr" idx="4"/>
          </p:nvPr>
        </p:nvSpPr>
        <p:spPr/>
        <p:txBody>
          <a:bodyPr/>
          <a:p>
            <a:r>
              <a:t>Footer</a:t>
            </a:r>
          </a:p>
        </p:txBody>
      </p:sp>
      <p:sp>
        <p:nvSpPr>
          <p:cNvPr id="8" name="PlaceHolder 7"/>
          <p:cNvSpPr>
            <a:spLocks noGrp="1"/>
          </p:cNvSpPr>
          <p:nvPr>
            <p:ph type="sldNum" idx="5"/>
          </p:nvPr>
        </p:nvSpPr>
        <p:spPr/>
        <p:txBody>
          <a:bodyPr/>
          <a:p>
            <a:fld id="{DDBD14C9-FE85-47F3-876F-CCABFCEB8889}" type="slidenum">
              <a:t>&lt;#&gt;</a:t>
            </a:fld>
          </a:p>
        </p:txBody>
      </p:sp>
      <p:sp>
        <p:nvSpPr>
          <p:cNvPr id="9" name="PlaceHolder 8"/>
          <p:cNvSpPr>
            <a:spLocks noGrp="1"/>
          </p:cNvSpPr>
          <p:nvPr>
            <p:ph type="dt" idx="6"/>
          </p:nvPr>
        </p:nvSpPr>
        <p:spPr/>
        <p:txBody>
          <a:bodyPr/>
          <a:p>
            <a:r>
              <a:rPr lang="en-HK"/>
              <a:t/>
            </a: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76" name="PlaceHolder 2"/>
          <p:cNvSpPr>
            <a:spLocks noGrp="1"/>
          </p:cNvSpPr>
          <p:nvPr>
            <p:ph/>
          </p:nvPr>
        </p:nvSpPr>
        <p:spPr>
          <a:xfrm>
            <a:off x="504000" y="132660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7" name="PlaceHolder 3"/>
          <p:cNvSpPr>
            <a:spLocks noGrp="1"/>
          </p:cNvSpPr>
          <p:nvPr>
            <p:ph/>
          </p:nvPr>
        </p:nvSpPr>
        <p:spPr>
          <a:xfrm>
            <a:off x="3571560" y="132660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8" name="PlaceHolder 4"/>
          <p:cNvSpPr>
            <a:spLocks noGrp="1"/>
          </p:cNvSpPr>
          <p:nvPr>
            <p:ph/>
          </p:nvPr>
        </p:nvSpPr>
        <p:spPr>
          <a:xfrm>
            <a:off x="6639120" y="132660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9" name="PlaceHolder 5"/>
          <p:cNvSpPr>
            <a:spLocks noGrp="1"/>
          </p:cNvSpPr>
          <p:nvPr>
            <p:ph/>
          </p:nvPr>
        </p:nvSpPr>
        <p:spPr>
          <a:xfrm>
            <a:off x="504000" y="304452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80" name="PlaceHolder 6"/>
          <p:cNvSpPr>
            <a:spLocks noGrp="1"/>
          </p:cNvSpPr>
          <p:nvPr>
            <p:ph/>
          </p:nvPr>
        </p:nvSpPr>
        <p:spPr>
          <a:xfrm>
            <a:off x="3571560" y="304452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81" name="PlaceHolder 7"/>
          <p:cNvSpPr>
            <a:spLocks noGrp="1"/>
          </p:cNvSpPr>
          <p:nvPr>
            <p:ph/>
          </p:nvPr>
        </p:nvSpPr>
        <p:spPr>
          <a:xfrm>
            <a:off x="6639120" y="304452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9" name="PlaceHolder 8"/>
          <p:cNvSpPr>
            <a:spLocks noGrp="1"/>
          </p:cNvSpPr>
          <p:nvPr>
            <p:ph type="ftr" idx="4"/>
          </p:nvPr>
        </p:nvSpPr>
        <p:spPr/>
        <p:txBody>
          <a:bodyPr/>
          <a:p>
            <a:r>
              <a:t>Footer</a:t>
            </a:r>
          </a:p>
        </p:txBody>
      </p:sp>
      <p:sp>
        <p:nvSpPr>
          <p:cNvPr id="10" name="PlaceHolder 9"/>
          <p:cNvSpPr>
            <a:spLocks noGrp="1"/>
          </p:cNvSpPr>
          <p:nvPr>
            <p:ph type="sldNum" idx="5"/>
          </p:nvPr>
        </p:nvSpPr>
        <p:spPr/>
        <p:txBody>
          <a:bodyPr/>
          <a:p>
            <a:fld id="{BED34461-3DAC-4D3F-8B71-9732DD225033}" type="slidenum">
              <a:t>&lt;#&gt;</a:t>
            </a:fld>
          </a:p>
        </p:txBody>
      </p:sp>
      <p:sp>
        <p:nvSpPr>
          <p:cNvPr id="11" name="PlaceHolder 10"/>
          <p:cNvSpPr>
            <a:spLocks noGrp="1"/>
          </p:cNvSpPr>
          <p:nvPr>
            <p:ph type="dt" idx="6"/>
          </p:nvPr>
        </p:nvSpPr>
        <p:spPr/>
        <p:txBody>
          <a:bodyPr/>
          <a:p>
            <a:r>
              <a:rPr lang="en-HK"/>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8" name="PlaceHolder 2"/>
          <p:cNvSpPr>
            <a:spLocks noGrp="1"/>
          </p:cNvSpPr>
          <p:nvPr>
            <p:ph/>
          </p:nvPr>
        </p:nvSpPr>
        <p:spPr>
          <a:xfrm>
            <a:off x="504000" y="1326600"/>
            <a:ext cx="9072000" cy="3288600"/>
          </a:xfrm>
          <a:prstGeom prst="rect">
            <a:avLst/>
          </a:prstGeom>
          <a:noFill/>
          <a:ln w="0">
            <a:noFill/>
          </a:ln>
        </p:spPr>
        <p:txBody>
          <a:bodyPr lIns="0" rIns="0" tIns="0" bIns="0" anchor="t">
            <a:normAutofit/>
          </a:bodyPr>
          <a:p>
            <a:endParaRPr b="0" lang="en-HK" sz="3200" spc="-1" strike="noStrike">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B25F5D4A-C7D3-4E8D-9C64-79D3ABCF2DC5}" type="slidenum">
              <a:t>&lt;#&gt;</a:t>
            </a:fld>
          </a:p>
        </p:txBody>
      </p:sp>
      <p:sp>
        <p:nvSpPr>
          <p:cNvPr id="6" name="PlaceHolder 5"/>
          <p:cNvSpPr>
            <a:spLocks noGrp="1"/>
          </p:cNvSpPr>
          <p:nvPr>
            <p:ph type="dt" idx="3"/>
          </p:nvPr>
        </p:nvSpPr>
        <p:spPr/>
        <p:txBody>
          <a:bodyPr/>
          <a:p>
            <a:r>
              <a:rPr lang="en-HK"/>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10" name="PlaceHolder 2"/>
          <p:cNvSpPr>
            <a:spLocks noGrp="1"/>
          </p:cNvSpPr>
          <p:nvPr>
            <p:ph/>
          </p:nvPr>
        </p:nvSpPr>
        <p:spPr>
          <a:xfrm>
            <a:off x="50400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11" name="PlaceHolder 3"/>
          <p:cNvSpPr>
            <a:spLocks noGrp="1"/>
          </p:cNvSpPr>
          <p:nvPr>
            <p:ph/>
          </p:nvPr>
        </p:nvSpPr>
        <p:spPr>
          <a:xfrm>
            <a:off x="515268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014CB3B8-8E0F-48D2-8888-360F81BDADFB}" type="slidenum">
              <a:t>&lt;#&gt;</a:t>
            </a:fld>
          </a:p>
        </p:txBody>
      </p:sp>
      <p:sp>
        <p:nvSpPr>
          <p:cNvPr id="7" name="PlaceHolder 6"/>
          <p:cNvSpPr>
            <a:spLocks noGrp="1"/>
          </p:cNvSpPr>
          <p:nvPr>
            <p:ph type="dt" idx="3"/>
          </p:nvPr>
        </p:nvSpPr>
        <p:spPr/>
        <p:txBody>
          <a:bodyPr/>
          <a:p>
            <a:r>
              <a:rPr lang="en-HK"/>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562C0712-1E21-46A5-8376-FE1B6E2C585C}" type="slidenum">
              <a:t>&lt;#&gt;</a:t>
            </a:fld>
          </a:p>
        </p:txBody>
      </p:sp>
      <p:sp>
        <p:nvSpPr>
          <p:cNvPr id="5" name="PlaceHolder 4"/>
          <p:cNvSpPr>
            <a:spLocks noGrp="1"/>
          </p:cNvSpPr>
          <p:nvPr>
            <p:ph type="dt" idx="3"/>
          </p:nvPr>
        </p:nvSpPr>
        <p:spPr/>
        <p:txBody>
          <a:bodyPr/>
          <a:p>
            <a:r>
              <a:rPr lang="en-HK"/>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504000" y="226080"/>
            <a:ext cx="9072000" cy="4388400"/>
          </a:xfrm>
          <a:prstGeom prst="rect">
            <a:avLst/>
          </a:prstGeom>
          <a:noFill/>
          <a:ln w="0">
            <a:noFill/>
          </a:ln>
        </p:spPr>
        <p:txBody>
          <a:bodyPr lIns="0" rIns="0" tIns="0" bIns="0" anchor="ctr">
            <a:noAutofit/>
          </a:bodyPr>
          <a:p>
            <a:pPr algn="ctr">
              <a:buNone/>
            </a:pPr>
            <a:endParaRPr b="0" lang="en-HK" sz="3200" spc="-1" strike="noStrike">
              <a:latin typeface="Arial"/>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B5636CA4-E22C-46FA-AA6B-CC85EB2BDDEA}" type="slidenum">
              <a:t>&lt;#&gt;</a:t>
            </a:fld>
          </a:p>
        </p:txBody>
      </p:sp>
      <p:sp>
        <p:nvSpPr>
          <p:cNvPr id="5" name="PlaceHolder 4"/>
          <p:cNvSpPr>
            <a:spLocks noGrp="1"/>
          </p:cNvSpPr>
          <p:nvPr>
            <p:ph type="dt" idx="3"/>
          </p:nvPr>
        </p:nvSpPr>
        <p:spPr/>
        <p:txBody>
          <a:bodyPr/>
          <a:p>
            <a:r>
              <a:rPr lang="en-HK"/>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15"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16" name="PlaceHolder 3"/>
          <p:cNvSpPr>
            <a:spLocks noGrp="1"/>
          </p:cNvSpPr>
          <p:nvPr>
            <p:ph/>
          </p:nvPr>
        </p:nvSpPr>
        <p:spPr>
          <a:xfrm>
            <a:off x="515268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17" name="PlaceHolder 4"/>
          <p:cNvSpPr>
            <a:spLocks noGrp="1"/>
          </p:cNvSpPr>
          <p:nvPr>
            <p:ph/>
          </p:nvPr>
        </p:nvSpPr>
        <p:spPr>
          <a:xfrm>
            <a:off x="50400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9F495A3B-1F0C-4AE1-8047-69616B6699B0}" type="slidenum">
              <a:t>&lt;#&gt;</a:t>
            </a:fld>
          </a:p>
        </p:txBody>
      </p:sp>
      <p:sp>
        <p:nvSpPr>
          <p:cNvPr id="8" name="PlaceHolder 7"/>
          <p:cNvSpPr>
            <a:spLocks noGrp="1"/>
          </p:cNvSpPr>
          <p:nvPr>
            <p:ph type="dt" idx="3"/>
          </p:nvPr>
        </p:nvSpPr>
        <p:spPr/>
        <p:txBody>
          <a:bodyPr/>
          <a:p>
            <a:r>
              <a:rPr lang="en-HK"/>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19" name="PlaceHolder 2"/>
          <p:cNvSpPr>
            <a:spLocks noGrp="1"/>
          </p:cNvSpPr>
          <p:nvPr>
            <p:ph/>
          </p:nvPr>
        </p:nvSpPr>
        <p:spPr>
          <a:xfrm>
            <a:off x="50400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20"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21" name="PlaceHolder 4"/>
          <p:cNvSpPr>
            <a:spLocks noGrp="1"/>
          </p:cNvSpPr>
          <p:nvPr>
            <p:ph/>
          </p:nvPr>
        </p:nvSpPr>
        <p:spPr>
          <a:xfrm>
            <a:off x="515268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5A59F6ED-881B-48CC-A480-0FD3B7FC1FA3}" type="slidenum">
              <a:t>&lt;#&gt;</a:t>
            </a:fld>
          </a:p>
        </p:txBody>
      </p:sp>
      <p:sp>
        <p:nvSpPr>
          <p:cNvPr id="8" name="PlaceHolder 7"/>
          <p:cNvSpPr>
            <a:spLocks noGrp="1"/>
          </p:cNvSpPr>
          <p:nvPr>
            <p:ph type="dt" idx="3"/>
          </p:nvPr>
        </p:nvSpPr>
        <p:spPr/>
        <p:txBody>
          <a:bodyPr/>
          <a:p>
            <a:r>
              <a:rPr lang="en-HK"/>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23"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24"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25" name="PlaceHolder 4"/>
          <p:cNvSpPr>
            <a:spLocks noGrp="1"/>
          </p:cNvSpPr>
          <p:nvPr>
            <p:ph/>
          </p:nvPr>
        </p:nvSpPr>
        <p:spPr>
          <a:xfrm>
            <a:off x="504000" y="3044520"/>
            <a:ext cx="907200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8900AEFC-D326-488F-8E2B-5A5FE53519D6}" type="slidenum">
              <a:t>&lt;#&gt;</a:t>
            </a:fld>
          </a:p>
        </p:txBody>
      </p:sp>
      <p:sp>
        <p:nvSpPr>
          <p:cNvPr id="8" name="PlaceHolder 7"/>
          <p:cNvSpPr>
            <a:spLocks noGrp="1"/>
          </p:cNvSpPr>
          <p:nvPr>
            <p:ph type="dt" idx="3"/>
          </p:nvPr>
        </p:nvSpPr>
        <p:spPr/>
        <p:txBody>
          <a:bodyPr/>
          <a:p>
            <a:r>
              <a:rPr lang="en-HK"/>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0" name="PlaceHolder 1"/>
          <p:cNvSpPr>
            <a:spLocks noGrp="1"/>
          </p:cNvSpPr>
          <p:nvPr>
            <p:ph type="title"/>
          </p:nvPr>
        </p:nvSpPr>
        <p:spPr>
          <a:xfrm>
            <a:off x="504000" y="226080"/>
            <a:ext cx="9071640" cy="946080"/>
          </a:xfrm>
          <a:prstGeom prst="rect">
            <a:avLst/>
          </a:prstGeom>
          <a:noFill/>
          <a:ln w="0">
            <a:noFill/>
          </a:ln>
        </p:spPr>
        <p:txBody>
          <a:bodyPr lIns="0" rIns="0" tIns="0" bIns="0" anchor="ctr">
            <a:noAutofit/>
          </a:bodyPr>
          <a:p>
            <a:r>
              <a:rPr b="0" lang="en-HK" sz="1800" spc="-1" strike="noStrike">
                <a:latin typeface="Arial"/>
              </a:rPr>
              <a:t>Click to edit the title text format</a:t>
            </a:r>
            <a:endParaRPr b="0" lang="en-HK" sz="1800" spc="-1" strike="noStrike">
              <a:latin typeface="Arial"/>
            </a:endParaRPr>
          </a:p>
        </p:txBody>
      </p:sp>
      <p:sp>
        <p:nvSpPr>
          <p:cNvPr id="1" name="PlaceHolder 2"/>
          <p:cNvSpPr>
            <a:spLocks noGrp="1"/>
          </p:cNvSpPr>
          <p:nvPr>
            <p:ph type="ftr" idx="1"/>
          </p:nvPr>
        </p:nvSpPr>
        <p:spPr>
          <a:xfrm>
            <a:off x="3447000" y="5164560"/>
            <a:ext cx="3192480" cy="388440"/>
          </a:xfrm>
          <a:prstGeom prst="rect">
            <a:avLst/>
          </a:prstGeom>
          <a:noFill/>
          <a:ln w="0">
            <a:noFill/>
          </a:ln>
        </p:spPr>
        <p:txBody>
          <a:bodyPr lIns="0" rIns="0" tIns="0" bIns="0" anchor="t">
            <a:noAutofit/>
          </a:bodyPr>
          <a:lstStyle>
            <a:lvl1pPr algn="ctr">
              <a:lnSpc>
                <a:spcPct val="100000"/>
              </a:lnSpc>
              <a:buNone/>
              <a:defRPr b="0" lang="en-HK" sz="1400" spc="-1" strike="noStrike">
                <a:latin typeface="Times New Roman"/>
              </a:defRPr>
            </a:lvl1pPr>
          </a:lstStyle>
          <a:p>
            <a:pPr algn="ctr">
              <a:lnSpc>
                <a:spcPct val="100000"/>
              </a:lnSpc>
              <a:buNone/>
            </a:pPr>
            <a:r>
              <a:rPr b="0" lang="en-HK" sz="1400" spc="-1" strike="noStrike">
                <a:latin typeface="Times New Roman"/>
              </a:rPr>
              <a:t>&lt;footer&gt;</a:t>
            </a:r>
            <a:endParaRPr b="0" lang="en-HK" sz="1400" spc="-1" strike="noStrike">
              <a:latin typeface="Times New Roman"/>
            </a:endParaRPr>
          </a:p>
        </p:txBody>
      </p:sp>
      <p:sp>
        <p:nvSpPr>
          <p:cNvPr id="2" name="PlaceHolder 3"/>
          <p:cNvSpPr>
            <a:spLocks noGrp="1"/>
          </p:cNvSpPr>
          <p:nvPr>
            <p:ph type="sldNum" idx="2"/>
          </p:nvPr>
        </p:nvSpPr>
        <p:spPr>
          <a:xfrm>
            <a:off x="7226640" y="5164560"/>
            <a:ext cx="2346120" cy="388440"/>
          </a:xfrm>
          <a:prstGeom prst="rect">
            <a:avLst/>
          </a:prstGeom>
          <a:noFill/>
          <a:ln w="0">
            <a:noFill/>
          </a:ln>
        </p:spPr>
        <p:txBody>
          <a:bodyPr lIns="0" rIns="0" tIns="0" bIns="0" anchor="t">
            <a:noAutofit/>
          </a:bodyPr>
          <a:lstStyle>
            <a:lvl1pPr algn="r">
              <a:lnSpc>
                <a:spcPct val="100000"/>
              </a:lnSpc>
              <a:buNone/>
              <a:defRPr b="0" lang="en-HK" sz="1400" spc="-1" strike="noStrike">
                <a:latin typeface="Times New Roman"/>
              </a:defRPr>
            </a:lvl1pPr>
          </a:lstStyle>
          <a:p>
            <a:pPr algn="r">
              <a:lnSpc>
                <a:spcPct val="100000"/>
              </a:lnSpc>
              <a:buNone/>
            </a:pPr>
            <a:fld id="{54AA2428-69C0-4D23-8269-66105A09FFA4}" type="slidenum">
              <a:rPr b="0" lang="en-HK" sz="1400" spc="-1" strike="noStrike">
                <a:latin typeface="Times New Roman"/>
              </a:rPr>
              <a:t>&lt;number&gt;</a:t>
            </a:fld>
            <a:endParaRPr b="0" lang="en-HK" sz="1400" spc="-1" strike="noStrike">
              <a:latin typeface="Times New Roman"/>
            </a:endParaRPr>
          </a:p>
        </p:txBody>
      </p:sp>
      <p:sp>
        <p:nvSpPr>
          <p:cNvPr id="3" name="PlaceHolder 4"/>
          <p:cNvSpPr>
            <a:spLocks noGrp="1"/>
          </p:cNvSpPr>
          <p:nvPr>
            <p:ph type="dt" idx="3"/>
          </p:nvPr>
        </p:nvSpPr>
        <p:spPr>
          <a:xfrm>
            <a:off x="503640" y="5164560"/>
            <a:ext cx="2346120" cy="388440"/>
          </a:xfrm>
          <a:prstGeom prst="rect">
            <a:avLst/>
          </a:prstGeom>
          <a:noFill/>
          <a:ln w="0">
            <a:noFill/>
          </a:ln>
        </p:spPr>
        <p:txBody>
          <a:bodyPr lIns="0" rIns="0" tIns="0" bIns="0" anchor="t">
            <a:noAutofit/>
          </a:bodyPr>
          <a:lstStyle>
            <a:lvl1pPr>
              <a:defRPr b="0" lang="en-HK" sz="1400" spc="-1" strike="noStrike">
                <a:latin typeface="Times New Roman"/>
              </a:defRPr>
            </a:lvl1pPr>
          </a:lstStyle>
          <a:p>
            <a:r>
              <a:rPr b="0" lang="en-HK" sz="1400" spc="-1" strike="noStrike">
                <a:latin typeface="Times New Roman"/>
              </a:rPr>
              <a:t>&lt;date/time&gt;</a:t>
            </a:r>
            <a:endParaRPr b="0" lang="en-HK" sz="1400" spc="-1" strike="noStrike">
              <a:latin typeface="Times New Roman"/>
            </a:endParaRPr>
          </a:p>
        </p:txBody>
      </p:sp>
      <p:sp>
        <p:nvSpPr>
          <p:cNvPr id="4" name="PlaceHolder 5"/>
          <p:cNvSpPr>
            <a:spLocks noGrp="1"/>
          </p:cNvSpPr>
          <p:nvPr>
            <p:ph type="body"/>
          </p:nvPr>
        </p:nvSpPr>
        <p:spPr>
          <a:xfrm>
            <a:off x="504000" y="1326600"/>
            <a:ext cx="9072000" cy="32886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HK" sz="3200" spc="-1" strike="noStrike">
                <a:latin typeface="Arial"/>
              </a:rPr>
              <a:t>Click to edit the outline text format</a:t>
            </a:r>
            <a:endParaRPr b="0" lang="en-HK" sz="3200" spc="-1" strike="noStrike">
              <a:latin typeface="Arial"/>
            </a:endParaRPr>
          </a:p>
          <a:p>
            <a:pPr lvl="1" marL="864000" indent="-324000">
              <a:spcBef>
                <a:spcPts val="1134"/>
              </a:spcBef>
              <a:buClr>
                <a:srgbClr val="000000"/>
              </a:buClr>
              <a:buSzPct val="75000"/>
              <a:buFont typeface="Symbol" charset="2"/>
              <a:buChar char=""/>
            </a:pPr>
            <a:r>
              <a:rPr b="0" lang="en-HK" sz="2800" spc="-1" strike="noStrike">
                <a:latin typeface="Arial"/>
              </a:rPr>
              <a:t>Second Outline Level</a:t>
            </a:r>
            <a:endParaRPr b="0" lang="en-HK" sz="2800" spc="-1" strike="noStrike">
              <a:latin typeface="Arial"/>
            </a:endParaRPr>
          </a:p>
          <a:p>
            <a:pPr lvl="2" marL="1296000" indent="-288000">
              <a:spcBef>
                <a:spcPts val="850"/>
              </a:spcBef>
              <a:buClr>
                <a:srgbClr val="000000"/>
              </a:buClr>
              <a:buSzPct val="45000"/>
              <a:buFont typeface="Wingdings" charset="2"/>
              <a:buChar char=""/>
            </a:pPr>
            <a:r>
              <a:rPr b="0" lang="en-HK" sz="2400" spc="-1" strike="noStrike">
                <a:latin typeface="Arial"/>
              </a:rPr>
              <a:t>Third Outline Level</a:t>
            </a:r>
            <a:endParaRPr b="0" lang="en-HK" sz="2400" spc="-1" strike="noStrike">
              <a:latin typeface="Arial"/>
            </a:endParaRPr>
          </a:p>
          <a:p>
            <a:pPr lvl="3" marL="1728000" indent="-216000">
              <a:spcBef>
                <a:spcPts val="567"/>
              </a:spcBef>
              <a:buClr>
                <a:srgbClr val="000000"/>
              </a:buClr>
              <a:buSzPct val="75000"/>
              <a:buFont typeface="Symbol" charset="2"/>
              <a:buChar char=""/>
            </a:pPr>
            <a:r>
              <a:rPr b="0" lang="en-HK" sz="2000" spc="-1" strike="noStrike">
                <a:latin typeface="Arial"/>
              </a:rPr>
              <a:t>Fourth Outline Level</a:t>
            </a:r>
            <a:endParaRPr b="0" lang="en-HK" sz="2000" spc="-1" strike="noStrike">
              <a:latin typeface="Arial"/>
            </a:endParaRPr>
          </a:p>
          <a:p>
            <a:pPr lvl="4" marL="2160000" indent="-216000">
              <a:spcBef>
                <a:spcPts val="283"/>
              </a:spcBef>
              <a:buClr>
                <a:srgbClr val="000000"/>
              </a:buClr>
              <a:buSzPct val="45000"/>
              <a:buFont typeface="Wingdings" charset="2"/>
              <a:buChar char=""/>
            </a:pPr>
            <a:r>
              <a:rPr b="0" lang="en-HK" sz="2000" spc="-1" strike="noStrike">
                <a:latin typeface="Arial"/>
              </a:rPr>
              <a:t>Fifth Outline Level</a:t>
            </a:r>
            <a:endParaRPr b="0" lang="en-HK" sz="2000" spc="-1" strike="noStrike">
              <a:latin typeface="Arial"/>
            </a:endParaRPr>
          </a:p>
          <a:p>
            <a:pPr lvl="5" marL="2592000" indent="-216000">
              <a:spcBef>
                <a:spcPts val="283"/>
              </a:spcBef>
              <a:buClr>
                <a:srgbClr val="000000"/>
              </a:buClr>
              <a:buSzPct val="45000"/>
              <a:buFont typeface="Wingdings" charset="2"/>
              <a:buChar char=""/>
            </a:pPr>
            <a:r>
              <a:rPr b="0" lang="en-HK" sz="2000" spc="-1" strike="noStrike">
                <a:latin typeface="Arial"/>
              </a:rPr>
              <a:t>Sixth Outline Level</a:t>
            </a:r>
            <a:endParaRPr b="0" lang="en-HK" sz="2000" spc="-1" strike="noStrike">
              <a:latin typeface="Arial"/>
            </a:endParaRPr>
          </a:p>
          <a:p>
            <a:pPr lvl="6" marL="3024000" indent="-216000">
              <a:spcBef>
                <a:spcPts val="283"/>
              </a:spcBef>
              <a:buClr>
                <a:srgbClr val="000000"/>
              </a:buClr>
              <a:buSzPct val="45000"/>
              <a:buFont typeface="Wingdings" charset="2"/>
              <a:buChar char=""/>
            </a:pPr>
            <a:r>
              <a:rPr b="0" lang="en-HK" sz="2000" spc="-1" strike="noStrike">
                <a:latin typeface="Arial"/>
              </a:rPr>
              <a:t>Seventh Outline Level</a:t>
            </a:r>
            <a:endParaRPr b="0" lang="en-HK"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 name="PlaceHolder 1"/>
          <p:cNvSpPr>
            <a:spLocks noGrp="1"/>
          </p:cNvSpPr>
          <p:nvPr>
            <p:ph type="ftr" idx="4"/>
          </p:nvPr>
        </p:nvSpPr>
        <p:spPr>
          <a:xfrm>
            <a:off x="3447000" y="5164560"/>
            <a:ext cx="3192480" cy="388440"/>
          </a:xfrm>
          <a:prstGeom prst="rect">
            <a:avLst/>
          </a:prstGeom>
          <a:noFill/>
          <a:ln w="0">
            <a:noFill/>
          </a:ln>
        </p:spPr>
        <p:txBody>
          <a:bodyPr lIns="0" rIns="0" tIns="0" bIns="0" anchor="t">
            <a:noAutofit/>
          </a:bodyPr>
          <a:lstStyle>
            <a:lvl1pPr algn="ctr">
              <a:lnSpc>
                <a:spcPct val="100000"/>
              </a:lnSpc>
              <a:buNone/>
              <a:defRPr b="0" lang="en-HK" sz="1400" spc="-1" strike="noStrike">
                <a:latin typeface="Times New Roman"/>
              </a:defRPr>
            </a:lvl1pPr>
          </a:lstStyle>
          <a:p>
            <a:pPr algn="ctr">
              <a:lnSpc>
                <a:spcPct val="100000"/>
              </a:lnSpc>
              <a:buNone/>
            </a:pPr>
            <a:r>
              <a:rPr b="0" lang="en-HK" sz="1400" spc="-1" strike="noStrike">
                <a:latin typeface="Times New Roman"/>
              </a:rPr>
              <a:t>&lt;footer&gt;</a:t>
            </a:r>
            <a:endParaRPr b="0" lang="en-HK" sz="1400" spc="-1" strike="noStrike">
              <a:latin typeface="Times New Roman"/>
            </a:endParaRPr>
          </a:p>
        </p:txBody>
      </p:sp>
      <p:sp>
        <p:nvSpPr>
          <p:cNvPr id="42" name="PlaceHolder 2"/>
          <p:cNvSpPr>
            <a:spLocks noGrp="1"/>
          </p:cNvSpPr>
          <p:nvPr>
            <p:ph type="sldNum" idx="5"/>
          </p:nvPr>
        </p:nvSpPr>
        <p:spPr>
          <a:xfrm>
            <a:off x="7226640" y="5164560"/>
            <a:ext cx="2346120" cy="388440"/>
          </a:xfrm>
          <a:prstGeom prst="rect">
            <a:avLst/>
          </a:prstGeom>
          <a:noFill/>
          <a:ln w="0">
            <a:noFill/>
          </a:ln>
        </p:spPr>
        <p:txBody>
          <a:bodyPr lIns="0" rIns="0" tIns="0" bIns="0" anchor="t">
            <a:noAutofit/>
          </a:bodyPr>
          <a:lstStyle>
            <a:lvl1pPr algn="r">
              <a:lnSpc>
                <a:spcPct val="100000"/>
              </a:lnSpc>
              <a:buNone/>
              <a:defRPr b="0" lang="en-HK" sz="1400" spc="-1" strike="noStrike">
                <a:latin typeface="Times New Roman"/>
              </a:defRPr>
            </a:lvl1pPr>
          </a:lstStyle>
          <a:p>
            <a:pPr algn="r">
              <a:lnSpc>
                <a:spcPct val="100000"/>
              </a:lnSpc>
              <a:buNone/>
            </a:pPr>
            <a:fld id="{B3242156-F761-43AA-AA45-A53D010B0C5B}" type="slidenum">
              <a:rPr b="0" lang="en-HK" sz="1400" spc="-1" strike="noStrike">
                <a:latin typeface="Times New Roman"/>
              </a:rPr>
              <a:t>&lt;number&gt;</a:t>
            </a:fld>
            <a:endParaRPr b="0" lang="en-HK" sz="1400" spc="-1" strike="noStrike">
              <a:latin typeface="Times New Roman"/>
            </a:endParaRPr>
          </a:p>
        </p:txBody>
      </p:sp>
      <p:sp>
        <p:nvSpPr>
          <p:cNvPr id="43" name="PlaceHolder 3"/>
          <p:cNvSpPr>
            <a:spLocks noGrp="1"/>
          </p:cNvSpPr>
          <p:nvPr>
            <p:ph type="dt" idx="6"/>
          </p:nvPr>
        </p:nvSpPr>
        <p:spPr>
          <a:xfrm>
            <a:off x="503640" y="5164560"/>
            <a:ext cx="2346120" cy="388440"/>
          </a:xfrm>
          <a:prstGeom prst="rect">
            <a:avLst/>
          </a:prstGeom>
          <a:noFill/>
          <a:ln w="0">
            <a:noFill/>
          </a:ln>
        </p:spPr>
        <p:txBody>
          <a:bodyPr lIns="0" rIns="0" tIns="0" bIns="0" anchor="t">
            <a:noAutofit/>
          </a:bodyPr>
          <a:lstStyle>
            <a:lvl1pPr>
              <a:defRPr b="0" lang="en-HK" sz="1400" spc="-1" strike="noStrike">
                <a:latin typeface="Times New Roman"/>
              </a:defRPr>
            </a:lvl1pPr>
          </a:lstStyle>
          <a:p>
            <a:r>
              <a:rPr b="0" lang="en-HK" sz="1400" spc="-1" strike="noStrike">
                <a:latin typeface="Times New Roman"/>
              </a:rPr>
              <a:t>&lt;date/time&gt;</a:t>
            </a:r>
            <a:endParaRPr b="0" lang="en-HK" sz="1400" spc="-1" strike="noStrike">
              <a:latin typeface="Times New Roman"/>
            </a:endParaRPr>
          </a:p>
        </p:txBody>
      </p:sp>
      <p:sp>
        <p:nvSpPr>
          <p:cNvPr id="44" name="PlaceHolder 4"/>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r>
              <a:rPr b="0" lang="en-HK" sz="4400" spc="-1" strike="noStrike">
                <a:latin typeface="Arial"/>
              </a:rPr>
              <a:t>Click to edit the title text format</a:t>
            </a:r>
            <a:endParaRPr b="0" lang="en-HK" sz="4400" spc="-1" strike="noStrike">
              <a:latin typeface="Arial"/>
            </a:endParaRPr>
          </a:p>
        </p:txBody>
      </p:sp>
      <p:sp>
        <p:nvSpPr>
          <p:cNvPr id="45" name="PlaceHolder 5"/>
          <p:cNvSpPr>
            <a:spLocks noGrp="1"/>
          </p:cNvSpPr>
          <p:nvPr>
            <p:ph type="body"/>
          </p:nvPr>
        </p:nvSpPr>
        <p:spPr>
          <a:xfrm>
            <a:off x="504000" y="1326600"/>
            <a:ext cx="9072000" cy="32886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HK" sz="3200" spc="-1" strike="noStrike">
                <a:latin typeface="Arial"/>
              </a:rPr>
              <a:t>Click to edit the outline text format</a:t>
            </a:r>
            <a:endParaRPr b="0" lang="en-HK" sz="3200" spc="-1" strike="noStrike">
              <a:latin typeface="Arial"/>
            </a:endParaRPr>
          </a:p>
          <a:p>
            <a:pPr lvl="1" marL="864000" indent="-324000">
              <a:spcBef>
                <a:spcPts val="1134"/>
              </a:spcBef>
              <a:buClr>
                <a:srgbClr val="000000"/>
              </a:buClr>
              <a:buSzPct val="75000"/>
              <a:buFont typeface="Symbol" charset="2"/>
              <a:buChar char=""/>
            </a:pPr>
            <a:r>
              <a:rPr b="0" lang="en-HK" sz="2800" spc="-1" strike="noStrike">
                <a:latin typeface="Arial"/>
              </a:rPr>
              <a:t>Second Outline Level</a:t>
            </a:r>
            <a:endParaRPr b="0" lang="en-HK" sz="2800" spc="-1" strike="noStrike">
              <a:latin typeface="Arial"/>
            </a:endParaRPr>
          </a:p>
          <a:p>
            <a:pPr lvl="2" marL="1296000" indent="-288000">
              <a:spcBef>
                <a:spcPts val="850"/>
              </a:spcBef>
              <a:buClr>
                <a:srgbClr val="000000"/>
              </a:buClr>
              <a:buSzPct val="45000"/>
              <a:buFont typeface="Wingdings" charset="2"/>
              <a:buChar char=""/>
            </a:pPr>
            <a:r>
              <a:rPr b="0" lang="en-HK" sz="2400" spc="-1" strike="noStrike">
                <a:latin typeface="Arial"/>
              </a:rPr>
              <a:t>Third Outline Level</a:t>
            </a:r>
            <a:endParaRPr b="0" lang="en-HK" sz="2400" spc="-1" strike="noStrike">
              <a:latin typeface="Arial"/>
            </a:endParaRPr>
          </a:p>
          <a:p>
            <a:pPr lvl="3" marL="1728000" indent="-216000">
              <a:spcBef>
                <a:spcPts val="567"/>
              </a:spcBef>
              <a:buClr>
                <a:srgbClr val="000000"/>
              </a:buClr>
              <a:buSzPct val="75000"/>
              <a:buFont typeface="Symbol" charset="2"/>
              <a:buChar char=""/>
            </a:pPr>
            <a:r>
              <a:rPr b="0" lang="en-HK" sz="2000" spc="-1" strike="noStrike">
                <a:latin typeface="Arial"/>
              </a:rPr>
              <a:t>Fourth Outline Level</a:t>
            </a:r>
            <a:endParaRPr b="0" lang="en-HK" sz="2000" spc="-1" strike="noStrike">
              <a:latin typeface="Arial"/>
            </a:endParaRPr>
          </a:p>
          <a:p>
            <a:pPr lvl="4" marL="2160000" indent="-216000">
              <a:spcBef>
                <a:spcPts val="283"/>
              </a:spcBef>
              <a:buClr>
                <a:srgbClr val="000000"/>
              </a:buClr>
              <a:buSzPct val="45000"/>
              <a:buFont typeface="Wingdings" charset="2"/>
              <a:buChar char=""/>
            </a:pPr>
            <a:r>
              <a:rPr b="0" lang="en-HK" sz="2000" spc="-1" strike="noStrike">
                <a:latin typeface="Arial"/>
              </a:rPr>
              <a:t>Fifth Outline Level</a:t>
            </a:r>
            <a:endParaRPr b="0" lang="en-HK" sz="2000" spc="-1" strike="noStrike">
              <a:latin typeface="Arial"/>
            </a:endParaRPr>
          </a:p>
          <a:p>
            <a:pPr lvl="5" marL="2592000" indent="-216000">
              <a:spcBef>
                <a:spcPts val="283"/>
              </a:spcBef>
              <a:buClr>
                <a:srgbClr val="000000"/>
              </a:buClr>
              <a:buSzPct val="45000"/>
              <a:buFont typeface="Wingdings" charset="2"/>
              <a:buChar char=""/>
            </a:pPr>
            <a:r>
              <a:rPr b="0" lang="en-HK" sz="2000" spc="-1" strike="noStrike">
                <a:latin typeface="Arial"/>
              </a:rPr>
              <a:t>Sixth Outline Level</a:t>
            </a:r>
            <a:endParaRPr b="0" lang="en-HK" sz="2000" spc="-1" strike="noStrike">
              <a:latin typeface="Arial"/>
            </a:endParaRPr>
          </a:p>
          <a:p>
            <a:pPr lvl="6" marL="3024000" indent="-216000">
              <a:spcBef>
                <a:spcPts val="283"/>
              </a:spcBef>
              <a:buClr>
                <a:srgbClr val="000000"/>
              </a:buClr>
              <a:buSzPct val="45000"/>
              <a:buFont typeface="Wingdings" charset="2"/>
              <a:buChar char=""/>
            </a:pPr>
            <a:r>
              <a:rPr b="0" lang="en-HK" sz="2000" spc="-1" strike="noStrike">
                <a:latin typeface="Arial"/>
              </a:rPr>
              <a:t>Seventh Outline Level</a:t>
            </a:r>
            <a:endParaRPr b="0" lang="en-HK"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chart" Target="../charts/chart1.xml"/><Relationship Id="rId2"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PlaceHolder 1"/>
          <p:cNvSpPr>
            <a:spLocks noGrp="1"/>
          </p:cNvSpPr>
          <p:nvPr>
            <p:ph type="title"/>
          </p:nvPr>
        </p:nvSpPr>
        <p:spPr>
          <a:xfrm>
            <a:off x="503640" y="225720"/>
            <a:ext cx="9068760" cy="944280"/>
          </a:xfrm>
          <a:prstGeom prst="rect">
            <a:avLst/>
          </a:prstGeom>
          <a:noFill/>
          <a:ln w="0">
            <a:noFill/>
          </a:ln>
        </p:spPr>
        <p:txBody>
          <a:bodyPr lIns="0" rIns="0" tIns="0" bIns="0" anchor="ctr">
            <a:noAutofit/>
          </a:bodyPr>
          <a:p>
            <a:pPr algn="ctr">
              <a:lnSpc>
                <a:spcPct val="100000"/>
              </a:lnSpc>
              <a:buNone/>
            </a:pPr>
            <a:r>
              <a:rPr b="0" lang="en-HK" sz="4400" spc="-1" strike="noStrike">
                <a:latin typeface="Arial"/>
              </a:rPr>
              <a:t>Spacing</a:t>
            </a:r>
            <a:endParaRPr b="0" lang="en-HK" sz="4400" spc="-1" strike="noStrike">
              <a:latin typeface="Arial"/>
            </a:endParaRPr>
          </a:p>
        </p:txBody>
      </p:sp>
      <p:sp>
        <p:nvSpPr>
          <p:cNvPr id="83" name="PlaceHolder 2"/>
          <p:cNvSpPr>
            <a:spLocks noGrp="1"/>
          </p:cNvSpPr>
          <p:nvPr>
            <p:ph type="subTitle"/>
          </p:nvPr>
        </p:nvSpPr>
        <p:spPr>
          <a:xfrm>
            <a:off x="503640" y="1326240"/>
            <a:ext cx="9068760" cy="3285720"/>
          </a:xfrm>
          <a:prstGeom prst="rect">
            <a:avLst/>
          </a:prstGeom>
          <a:noFill/>
          <a:ln w="0">
            <a:noFill/>
          </a:ln>
        </p:spPr>
        <p:txBody>
          <a:bodyPr lIns="0" rIns="0" tIns="0" bIns="0" anchor="ctr">
            <a:noAutofit/>
          </a:bodyPr>
          <a:p>
            <a:pPr>
              <a:lnSpc>
                <a:spcPct val="100000"/>
              </a:lnSpc>
              <a:buNone/>
            </a:pPr>
            <a:r>
              <a:rPr b="0" lang="en-HK" sz="1500" spc="-1" strike="noStrike">
                <a:latin typeface="Arial"/>
              </a:rPr>
              <a:t>Lorem Ipsum 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unchanged. It was popularised in the 1960s with the release of Letraset sheets containing Lorem Ipsum passages, and more recently with desktop publishing software like Aldus PageMaker including versions of Lorem Ipsum.</a:t>
            </a:r>
            <a:endParaRPr b="0" lang="en-HK" sz="15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4" name="PlaceHolder 1"/>
          <p:cNvSpPr>
            <a:spLocks noGrp="1"/>
          </p:cNvSpPr>
          <p:nvPr>
            <p:ph type="title"/>
          </p:nvPr>
        </p:nvSpPr>
        <p:spPr>
          <a:xfrm>
            <a:off x="503640" y="225720"/>
            <a:ext cx="9068760" cy="944280"/>
          </a:xfrm>
          <a:prstGeom prst="rect">
            <a:avLst/>
          </a:prstGeom>
          <a:noFill/>
          <a:ln w="0">
            <a:noFill/>
          </a:ln>
        </p:spPr>
        <p:txBody>
          <a:bodyPr lIns="0" rIns="0" tIns="0" bIns="0" anchor="ctr">
            <a:noAutofit/>
          </a:bodyPr>
          <a:p>
            <a:pPr algn="ctr">
              <a:lnSpc>
                <a:spcPct val="100000"/>
              </a:lnSpc>
              <a:buNone/>
            </a:pPr>
            <a:r>
              <a:rPr b="0" lang="en-HK" sz="4400" spc="-1" strike="noStrike">
                <a:latin typeface="Arial"/>
              </a:rPr>
              <a:t>Chart</a:t>
            </a:r>
            <a:endParaRPr b="0" lang="en-HK" sz="4400" spc="-1" strike="noStrike">
              <a:latin typeface="Arial"/>
            </a:endParaRPr>
          </a:p>
        </p:txBody>
      </p:sp>
      <p:graphicFrame>
        <p:nvGraphicFramePr>
          <p:cNvPr id="85" name=""/>
          <p:cNvGraphicFramePr/>
          <p:nvPr/>
        </p:nvGraphicFramePr>
        <p:xfrm>
          <a:off x="503640" y="1326240"/>
          <a:ext cx="9069480" cy="3286440"/>
        </p:xfrm>
        <a:graphic>
          <a:graphicData uri="http://schemas.openxmlformats.org/drawingml/2006/chart">
            <c:chart xmlns:c="http://schemas.openxmlformats.org/drawingml/2006/chart" xmlns:r="http://schemas.openxmlformats.org/officeDocument/2006/relationships" r:id="rId1"/>
          </a:graphicData>
        </a:graphic>
      </p:graphicFrame>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 name="PlaceHolder 1"/>
          <p:cNvSpPr>
            <a:spLocks noGrp="1"/>
          </p:cNvSpPr>
          <p:nvPr>
            <p:ph type="title"/>
          </p:nvPr>
        </p:nvSpPr>
        <p:spPr>
          <a:xfrm>
            <a:off x="503640" y="225720"/>
            <a:ext cx="9068760" cy="94428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87" name=""/>
          <p:cNvSpPr/>
          <p:nvPr/>
        </p:nvSpPr>
        <p:spPr>
          <a:xfrm>
            <a:off x="4680000" y="225720"/>
            <a:ext cx="3419640" cy="1439640"/>
          </a:xfrm>
          <a:prstGeom prst="wedgeRectCallout">
            <a:avLst>
              <a:gd name="adj1" fmla="val -45939"/>
              <a:gd name="adj2" fmla="val 113657"/>
            </a:avLst>
          </a:prstGeom>
          <a:solidFill>
            <a:srgbClr val="729fcf"/>
          </a:solidFill>
          <a:ln w="0">
            <a:solidFill>
              <a:srgbClr val="3465a4"/>
            </a:solidFill>
          </a:ln>
        </p:spPr>
        <p:style>
          <a:lnRef idx="0"/>
          <a:fillRef idx="0"/>
          <a:effectRef idx="0"/>
          <a:fontRef idx="minor"/>
        </p:style>
      </p:sp>
      <p:pic>
        <p:nvPicPr>
          <p:cNvPr id="88" name="" descr=""/>
          <p:cNvPicPr/>
          <p:nvPr/>
        </p:nvPicPr>
        <p:blipFill>
          <a:blip r:embed="rId1"/>
          <a:stretch/>
        </p:blipFill>
        <p:spPr>
          <a:xfrm>
            <a:off x="2054880" y="122400"/>
            <a:ext cx="5054400" cy="5547960"/>
          </a:xfrm>
          <a:prstGeom prst="rect">
            <a:avLst/>
          </a:prstGeom>
          <a:ln w="0">
            <a:noFill/>
          </a:ln>
        </p:spPr>
      </p:pic>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89" name="" descr=""/>
          <p:cNvPicPr/>
          <p:nvPr/>
        </p:nvPicPr>
        <p:blipFill>
          <a:blip r:embed="rId1"/>
          <a:stretch/>
        </p:blipFill>
        <p:spPr>
          <a:xfrm>
            <a:off x="2054880" y="122760"/>
            <a:ext cx="5054400" cy="5547960"/>
          </a:xfrm>
          <a:prstGeom prst="rect">
            <a:avLst/>
          </a:prstGeom>
          <a:ln w="0">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21</TotalTime>
  <Application>LibreOffice/7.3.7.2$Linux_X86_64 LibreOffice_project/30$Build-2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2025-10-13T23:32:43Z</dcterms:created>
  <dc:creator/>
  <dc:description/>
  <dc:language>en-HK</dc:language>
  <cp:lastModifiedBy/>
  <dcterms:modified xsi:type="dcterms:W3CDTF">2025-10-18T01:22:51Z</dcterms:modified>
  <cp:revision>9</cp:revision>
  <dc:subject/>
  <dc:title/>
</cp:coreProperties>
</file>

<file path=docProps/custom.xml><?xml version="1.0" encoding="utf-8"?>
<Properties xmlns="http://schemas.openxmlformats.org/officeDocument/2006/custom-properties" xmlns:vt="http://schemas.openxmlformats.org/officeDocument/2006/docPropsVTypes"/>
</file>