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E734B-21E3-1C89-9712-FC9239FDE0C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70DFE2-642A-5104-B8D1-6EABE55743F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47514C-35B3-0E6E-1AA4-1D5E9CA727E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EC2E07D-14F6-4020-9E67-AAC5048528D7}" type="datetime1">
              <a:rPr lang="en-US"/>
              <a:pPr lvl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9D6F1B-9B82-B9EE-0954-2910972F8B3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318E10-EFAA-DADA-93CF-EC6E81932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4F1864-2A9E-4D63-8924-4A514D4BE63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73718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F9B5A-82AC-99F0-BD9A-B17F34CB90A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5A2B80-23EC-5E5D-A5C6-7C56E6E5E680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B5AA7-53A6-8A10-43F3-08E95E0962C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5A1E3F5-FC46-4753-BEFC-3039A40081E3}" type="datetime1">
              <a:rPr lang="en-US"/>
              <a:pPr lvl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125BCB-2083-3323-B3AB-EDFF13F8A63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64F0ED-9AAC-C7D6-8362-BB7986EB9E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1D27ED7-36B7-445E-A304-2FA904A6351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520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CB6C6D-D01D-0644-61D2-10679B6CCFF1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D84340-962F-D06E-D4DB-6FCA6C18AA4B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8E9450-3A2A-2B27-3DB9-51DE4CA1FF6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EE50781-C185-4918-A92B-C84C9BA638C3}" type="datetime1">
              <a:rPr lang="en-US"/>
              <a:pPr lvl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DEC349-1A18-7B19-585F-D11EBC471C4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4BCD2E-283E-BD25-E6BB-D6FC0B79CBB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B662BE2-F2BD-43DF-AB13-E18C28D5297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156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A105D-2E0C-8233-155F-B82C2D9E4B6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53919E-8D73-AE5F-AD21-9A9EC641511F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5E0E5B-4A6C-6195-DB42-0AF3CED00F6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4372D47-565A-4D6B-BDFC-0A6514A6364C}" type="datetime1">
              <a:rPr lang="en-US"/>
              <a:pPr lvl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20369-03C1-45BA-C3D6-D9FD227C1A5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12A58E-6691-5F3B-C094-AEDF015BDB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D414D02-64C8-409E-8B1E-0C32F81AD7B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550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076A5-2575-1C09-9318-2E47B433781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F70756-A8E5-0184-0343-E76C3DBB0C6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767676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795E4-DDBD-91AF-DCB8-5E2E35CC987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363EAB1-79E2-4C45-BB4B-F30AB1DCFAC6}" type="datetime1">
              <a:rPr lang="en-US"/>
              <a:pPr lvl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5A1CB-75D8-9409-5491-51A08C9FE4B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F17BD3-5BD2-4E2A-D827-B5A85FCC7C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2B582D7-0242-4D25-88B8-307728D3EF5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170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6C5BF-871A-70E5-4351-C24F5D889EF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5BC44A-C53A-D06D-93FB-7E79145E3A1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9BBD3D-1DE8-21CB-F053-F725B4D1E01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841B00-5DC7-26AA-9CE7-17589981BC2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B945D32-BB2F-4581-ACEE-0015E9BD4C54}" type="datetime1">
              <a:rPr lang="en-US"/>
              <a:pPr lvl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A1D0C1-711E-E843-0FF5-3CAAEB72E4F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DEA531-CE74-F2E1-DE0A-E4740CDEEF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872C316-1168-4AE1-ABC1-BC10AB33EF4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768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DD44C-77F5-D177-6360-3D3722257D6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72E170-2DB4-0B26-364B-B8C9B87C2BB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19A804-89B1-9C20-9497-EE0D8FD1D8E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C0A9AA-BE9D-13D7-7323-93B2D1415429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6A1AA3-DAD0-F6C2-49D4-8A5D5F4C9892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5DD55D-5306-E279-7B69-8E063A0CC88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E5FEF11-FB60-4156-BC29-EC54A5A85E94}" type="datetime1">
              <a:rPr lang="en-US"/>
              <a:pPr lvl="0"/>
              <a:t>9/29/2025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5E64FD-CB18-AF42-2FD7-3D5ADE960DE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55F820-1D39-DB36-51DF-2F8EEE95567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B72D120-FD5C-48BA-A248-940D209B81F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237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AFCF9-8AC9-32A0-9AAD-F6457D861BF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DECC75-618C-5CAD-5036-9445FFDC274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60D9AEB-313A-4C7E-87A3-82A1A042195C}" type="datetime1">
              <a:rPr lang="en-US"/>
              <a:pPr lvl="0"/>
              <a:t>9/29/2025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A6BE01-0D5A-B01A-D344-455B4CD4709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4A0055-8346-AE4D-DDFB-E33D2D0E0C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306209A-63EB-4696-99F1-8AE6154748D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710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85E61D-567A-7402-3D2E-7031AD64D6D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18B4FF-52EC-466B-8025-5633FB706DC4}" type="datetime1">
              <a:rPr lang="en-US"/>
              <a:pPr lvl="0"/>
              <a:t>9/29/2025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EC215D-D42F-A9A9-D5F8-2F18D58FAE0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83C4EF-42FF-5022-EA64-C2AC4664F2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FA545DB-A95C-4B1D-9DDE-DF74CE3B49F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562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9EF22-514F-0F7F-1E95-BE408EC6DB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2B1FB-8A50-DAB4-EE2D-9912996040A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66A864-B8F5-0626-5865-ED395258E94D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04682-C509-6B40-A59F-3D222FE2081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0AB588C-27FC-4544-8064-EB5DF8CFD1B6}" type="datetime1">
              <a:rPr lang="en-US"/>
              <a:pPr lvl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E61DD6-451C-AC29-A49B-2658327A36F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A6BFE-2AD8-9A7C-E4AF-3E05F3C226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D5E3EE-A8C5-4860-9017-D7AE890FEB7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400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7238F-4373-E54B-E76B-DA13641BA20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BB7A99-5B07-F99F-09C3-5E20C603FBA8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1C6E1-F25F-8025-7817-86E6C4A041AE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5E5BF5-FB00-963D-B51C-9D7A0776AAC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53439B4-53D3-4365-90F1-9021B309EF8E}" type="datetime1">
              <a:rPr lang="en-US"/>
              <a:pPr lvl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834108-FD65-85CD-9EDF-1CD006B764F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1424D4-323F-8FA2-6659-4EBA4C9C77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9D004BB-694F-4698-89B4-0C33F0E1544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278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E5C6F2-4579-6C51-2F60-125824F6D19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05B457-09BA-4316-FE5C-0D4EA9BB90E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07CDC5-B334-C8F2-6E5C-60FDF5D3F4AF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fld id="{9508AB64-E6AD-45B5-9DD0-B3862BE2E2ED}" type="datetime1">
              <a:rPr lang="en-US"/>
              <a:pPr lvl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4557E-C24C-5C29-F2EF-82E012A1B852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B6ABF-B020-F1FB-C4A0-883CFF1C2C9A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fld id="{77D99CF5-0B9C-4D64-9363-2C7BDEBFE401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Aptos Display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Aptos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Aptos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Aptos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ptos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pto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BDFE8-B81C-FBA8-6328-F1A40C9B6852}"/>
              </a:ext>
            </a:extLst>
          </p:cNvPr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/>
              <a:t>Hello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F6C234-6601-D42A-37E5-4E65781D0B0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en-US"/>
              <a:t>Libre impress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Hello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SAUD KAMRAN</dc:creator>
  <cp:lastModifiedBy>SAUD KAMRAN</cp:lastModifiedBy>
  <cp:revision>1</cp:revision>
  <dcterms:created xsi:type="dcterms:W3CDTF">2025-09-29T11:08:13Z</dcterms:created>
  <dcterms:modified xsi:type="dcterms:W3CDTF">2025-09-29T12:55:26Z</dcterms:modified>
</cp:coreProperties>
</file>