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9244C-CE24-CD66-C228-01F0A2E2978A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D7B78F-8603-D7FB-4039-189F2A941BFB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57F1BD-68CF-69AF-F10F-A3896F27928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AE2B8A9-C18B-4398-9A18-A1931CF72673}" type="datetime1">
              <a:rPr lang="en-US"/>
              <a:pPr lvl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D02FD7-3387-2BF6-216B-1EE0A3C8928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123131-8A85-2A54-82AC-F8ABAE33A09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FF472EB-5C0E-4D63-95CA-91FFB79BA60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535800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ED41D-B29B-B93F-C158-595E4545F82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A91F8B-2FA3-F0E2-D5E2-71E854CF2B02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6D867C-742C-AF56-71B5-F95CABFDFA1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B16C840-5BD9-42D3-949C-6D4426EF920E}" type="datetime1">
              <a:rPr lang="en-US"/>
              <a:pPr lvl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CA14EB-E806-012D-AD98-8E04D063E2F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0D00F5-B8C4-3D6B-C0B1-EE84E01C8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94B4580-E9E5-4A1B-81AA-65AE8BCCAE6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631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4552D1-51E9-9D5B-1AEA-6FBECED1EF40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ED42BD-F29B-70C0-4224-38B33D1D8DED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52564C-4249-25CA-3D0F-D2789111219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909D7CA-9951-4DFF-932D-02A3E4FA662B}" type="datetime1">
              <a:rPr lang="en-US"/>
              <a:pPr lvl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0EF1F7-9DA1-A1A0-3CA7-AFD83502FF8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5D7416-4ED5-A422-0E97-6ACC553C03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F7AD033-BCE8-469B-B804-7CF1DF117C2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128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38E54A-02E3-CFD5-F346-9A9CBA40C57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C5946D-C162-0BF6-A725-069567E45780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C053C0-977D-11A5-1F34-AFF5424A8C5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69F524F-69C5-44DF-824B-5E50881A54B5}" type="datetime1">
              <a:rPr lang="en-US"/>
              <a:pPr lvl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51F209-0FD0-548A-273D-9E284A43C4E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840E94-9FFD-6F05-F6FB-AF38A07FACA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A65F66A-C05E-4277-8C8A-8010F68ABF7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19877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D06C1-38CB-71FB-3CE3-2C3D33FE4C6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6B9320-B342-CDEE-E095-0E3B12A33E9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767676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2CF502-AD90-99CB-DCAF-D60DC613B29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8A855B9-63AE-484F-A5D2-056BD13DA17F}" type="datetime1">
              <a:rPr lang="en-US"/>
              <a:pPr lvl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C2B59E-E646-0C13-4C72-ABE0E843466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7F1EE6-3CC9-387D-0045-205FF47CF1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B545D1F-D18E-446E-9890-64A61B4B84E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237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CAC43-5AC5-B018-4EC4-8839D7D81E1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7D6919-E479-6974-72BF-97CFCB869B60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81B4EC-8813-E9ED-CEDF-74D3A09C92E5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25AB48-1FBB-C4E3-8F81-30C7FA20681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925C7A9-273E-4E13-867E-2254BD6D9C24}" type="datetime1">
              <a:rPr lang="en-US"/>
              <a:pPr lvl="0"/>
              <a:t>9/29/2025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2F2CEC-ADCF-0802-00B0-7935F31EF3E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1A6382-320E-633C-A261-BB34CC1A53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E6528E4-7E34-46BC-B38F-12154C1FB9B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21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CA9DD-198C-47E5-C566-7D3E42BD71B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45EF00-6385-E968-41B4-B7ED774217F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E9D6E9-AB55-35B6-CC9A-0D3DA6D9A7CB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171CDC-9A90-D713-DA92-C651F730C142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F02D50-F428-8664-ED8B-7F4BFD3E8B81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F98E62F-E34F-E648-1C82-AD01E538161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66D79B8-11D4-499B-90BA-9F619179822E}" type="datetime1">
              <a:rPr lang="en-US"/>
              <a:pPr lvl="0"/>
              <a:t>9/29/2025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31431D-129F-49CE-5101-C32886862AB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1F07D9-5F0A-82B3-64B0-D17DAE5164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CC3D2FD-D791-461F-8360-0E219417EA5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732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E6F4C-46FB-1502-6F33-69709ACA2C2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0759F6-BBB2-FA16-DEF3-8AD36E985C3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5FF6009-2C4C-4911-9BEF-E5B277486290}" type="datetime1">
              <a:rPr lang="en-US"/>
              <a:pPr lvl="0"/>
              <a:t>9/29/2025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0A2034-1C3A-6FDE-7210-0617B84DCCC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B1017C-ADD2-CD8F-49FA-011186B022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D4895DD-80E7-48A7-ABE9-535CE442A82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30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8107D9-7432-8DF7-5194-52385641621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E151A33-FE5B-4463-ABA6-B218BDF3769E}" type="datetime1">
              <a:rPr lang="en-US"/>
              <a:pPr lvl="0"/>
              <a:t>9/29/2025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49EB29-25AE-CF1B-B909-B5B1829AD0C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EEC4CB-B3D1-F0D2-9BE7-3058C61CC3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39087D3-E767-4025-BCF7-83D01AD4FA7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206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1B96A-FF60-16C9-12DD-0ABA3E42D5B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D91DAE-1D2E-4A6B-EBF2-D8EB0698D40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F7DEF2-4F24-3CB2-7CE6-195CCCF5E5BC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B431EB-85DC-2A04-18E4-5741BD690E5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1CDD7F2-4579-4E29-A49D-A2A94C9BB186}" type="datetime1">
              <a:rPr lang="en-US"/>
              <a:pPr lvl="0"/>
              <a:t>9/29/2025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27727D-254C-0890-9938-AFF9C9343C7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DF35A6-6B8B-583A-1735-EBDD68DEEF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245AB0B-AEFB-41F9-9013-D3F3E3D05CD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148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632DF-B264-080B-36EC-B2B9D0F045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2AB6F08-291B-A8A5-408C-CFD2AE579E1E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4A894E-2A04-BB25-DBBF-351DEAAE2E53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B5C066-0174-C25B-79A9-3F11DED6F0E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7C629BA-D65F-4C52-8F88-C7B19BEA446C}" type="datetime1">
              <a:rPr lang="en-US"/>
              <a:pPr lvl="0"/>
              <a:t>9/29/2025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1A8499-D717-BE08-4D29-062A229E004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3053B-EA0C-3CDA-F301-FDBB11A99D0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32E8EB8-6BA3-4FDA-A039-26FFC87242F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34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598DD4-4DB2-3BE7-4B6C-8C0B6841ADA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BF0C9B-04D5-CD1A-201E-EDE7956B57B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702CAB-1412-C001-9F1C-E3B65E289CE2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767676"/>
                </a:solidFill>
                <a:uFillTx/>
                <a:latin typeface="Aptos"/>
              </a:defRPr>
            </a:lvl1pPr>
          </a:lstStyle>
          <a:p>
            <a:pPr lvl="0"/>
            <a:fld id="{479BD41A-8D0B-4239-99EF-EADE3FDA63D8}" type="datetime1">
              <a:rPr lang="en-US"/>
              <a:pPr lvl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E37AE4-3BBB-AA9F-4268-0A7C78561032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767676"/>
                </a:solidFill>
                <a:uFillTx/>
                <a:latin typeface="Aptos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648CFD-EFE1-C9C8-89F9-AE81289DF2CE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767676"/>
                </a:solidFill>
                <a:uFillTx/>
                <a:latin typeface="Aptos"/>
              </a:defRPr>
            </a:lvl1pPr>
          </a:lstStyle>
          <a:p>
            <a:pPr lvl="0"/>
            <a:fld id="{E305CAF4-0F24-439E-9DA5-B50089F4952C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Aptos Display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Aptos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Aptos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Aptos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Aptos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Apto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42BDA-557B-BD0D-3B13-26261A359531}"/>
              </a:ext>
            </a:extLst>
          </p:cNvPr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/>
              <a:t>Hello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7323DC-A506-28DE-6D25-84C0B0DE39D3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en-US"/>
              <a:t>Libre impress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8497A-4649-0EEC-EFAD-33093619D90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3DAA91-EE40-E8E2-7C86-3883862D8486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5E39E-A24C-B131-A124-18A5325D207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95A6CC-D90D-2D6B-47B2-6AE573AD3B4F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</Words>
  <Application>Microsoft Office PowerPoint</Application>
  <PresentationFormat>Widescreen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Hello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SAUD KAMRAN</dc:creator>
  <cp:lastModifiedBy>SAUD KAMRAN</cp:lastModifiedBy>
  <cp:revision>1</cp:revision>
  <dcterms:created xsi:type="dcterms:W3CDTF">2025-09-29T11:08:13Z</dcterms:created>
  <dcterms:modified xsi:type="dcterms:W3CDTF">2025-09-29T12:56:00Z</dcterms:modified>
</cp:coreProperties>
</file>