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presProps.xml" ContentType="application/vnd.openxmlformats-officedocument.presentationml.presProps+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F3707AF4-518A-42A7-A9B5-3BE0C0205BB5}"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3640" y="1326240"/>
            <a:ext cx="9070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3640" y="3043800"/>
            <a:ext cx="9070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F73D6F1-B596-45E2-888C-47DC122023E3}"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364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196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5C47835F-34AC-45A3-89EC-7B28AF4AB505}"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364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084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768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364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084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768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20534CDE-4312-4862-8C44-03841CCA6ABA}"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3640" y="1326240"/>
            <a:ext cx="9070920" cy="328788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D8BB0DA-FE16-4677-B7FF-D03191719B79}"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3640" y="1326240"/>
            <a:ext cx="9070920" cy="328788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CF2F57F-939D-4A68-B055-1C2DCF3509FF}"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3640" y="1326240"/>
            <a:ext cx="4426560" cy="328788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1960" y="1326240"/>
            <a:ext cx="4426560" cy="328788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D210FC7-B767-48F1-96CA-1BB0579EF45D}"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E9E87DF3-840C-43E0-A5FA-BA147EE88AEC}"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3640" y="225720"/>
            <a:ext cx="9070200" cy="438516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71C7EE74-D681-487D-B135-3597998C14E4}"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1960" y="1326240"/>
            <a:ext cx="4426560" cy="328788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364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A08ADF3A-5BA9-467D-9A67-DBABBADB138A}"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3640" y="1326240"/>
            <a:ext cx="4426560" cy="328788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196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DDE7A974-7AC3-46B1-876A-F4BC10842183}"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3640" y="3043800"/>
            <a:ext cx="9070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B6F6856A-3FCC-4CAB-BA19-7DB10B612AFE}"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body"/>
          </p:nvPr>
        </p:nvSpPr>
        <p:spPr>
          <a:xfrm>
            <a:off x="503640" y="1326240"/>
            <a:ext cx="9070920" cy="32878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1800" spc="-1" strike="noStrike">
                <a:latin typeface="Arial"/>
              </a:rPr>
              <a:t>Click to edit the outline text format</a:t>
            </a:r>
            <a:endParaRPr b="0" lang="en-HK" sz="1800" spc="-1" strike="noStrike">
              <a:latin typeface="Arial"/>
            </a:endParaRPr>
          </a:p>
          <a:p>
            <a:pPr lvl="1" marL="864000" indent="-324000">
              <a:spcBef>
                <a:spcPts val="1134"/>
              </a:spcBef>
              <a:buClr>
                <a:srgbClr val="000000"/>
              </a:buClr>
              <a:buSzPct val="75000"/>
              <a:buFont typeface="Symbol" charset="2"/>
              <a:buChar char=""/>
            </a:pPr>
            <a:r>
              <a:rPr b="0" lang="en-HK" sz="1800" spc="-1" strike="noStrike">
                <a:latin typeface="Arial"/>
              </a:rPr>
              <a:t>Second Outline Level</a:t>
            </a:r>
            <a:endParaRPr b="0" lang="en-HK" sz="1800" spc="-1" strike="noStrike">
              <a:latin typeface="Arial"/>
            </a:endParaRPr>
          </a:p>
          <a:p>
            <a:pPr lvl="2" marL="1296000" indent="-288000">
              <a:spcBef>
                <a:spcPts val="850"/>
              </a:spcBef>
              <a:buClr>
                <a:srgbClr val="000000"/>
              </a:buClr>
              <a:buSzPct val="45000"/>
              <a:buFont typeface="Wingdings" charset="2"/>
              <a:buChar char=""/>
            </a:pPr>
            <a:r>
              <a:rPr b="0" lang="en-HK" sz="1800" spc="-1" strike="noStrike">
                <a:latin typeface="Arial"/>
              </a:rPr>
              <a:t>Third Outline Level</a:t>
            </a:r>
            <a:endParaRPr b="0" lang="en-HK" sz="1800" spc="-1" strike="noStrike">
              <a:latin typeface="Arial"/>
            </a:endParaRPr>
          </a:p>
          <a:p>
            <a:pPr lvl="3" marL="1728000" indent="-216000">
              <a:spcBef>
                <a:spcPts val="567"/>
              </a:spcBef>
              <a:buClr>
                <a:srgbClr val="000000"/>
              </a:buClr>
              <a:buSzPct val="75000"/>
              <a:buFont typeface="Symbol" charset="2"/>
              <a:buChar char=""/>
            </a:pPr>
            <a:r>
              <a:rPr b="0" lang="en-HK" sz="1800" spc="-1" strike="noStrike">
                <a:latin typeface="Arial"/>
              </a:rPr>
              <a:t>Fourth Outline Level</a:t>
            </a:r>
            <a:endParaRPr b="0" lang="en-HK" sz="1800" spc="-1" strike="noStrike">
              <a:latin typeface="Arial"/>
            </a:endParaRPr>
          </a:p>
          <a:p>
            <a:pPr lvl="4" marL="2160000" indent="-216000">
              <a:spcBef>
                <a:spcPts val="283"/>
              </a:spcBef>
              <a:buClr>
                <a:srgbClr val="000000"/>
              </a:buClr>
              <a:buSzPct val="45000"/>
              <a:buFont typeface="Wingdings" charset="2"/>
              <a:buChar char=""/>
            </a:pPr>
            <a:r>
              <a:rPr b="0" lang="en-HK" sz="1800" spc="-1" strike="noStrike">
                <a:latin typeface="Arial"/>
              </a:rPr>
              <a:t>Fifth Outline Level</a:t>
            </a:r>
            <a:endParaRPr b="0" lang="en-HK" sz="1800" spc="-1" strike="noStrike">
              <a:latin typeface="Arial"/>
            </a:endParaRPr>
          </a:p>
          <a:p>
            <a:pPr lvl="5" marL="2592000" indent="-216000">
              <a:spcBef>
                <a:spcPts val="283"/>
              </a:spcBef>
              <a:buClr>
                <a:srgbClr val="000000"/>
              </a:buClr>
              <a:buSzPct val="45000"/>
              <a:buFont typeface="Wingdings" charset="2"/>
              <a:buChar char=""/>
            </a:pPr>
            <a:r>
              <a:rPr b="0" lang="en-HK" sz="1800" spc="-1" strike="noStrike">
                <a:latin typeface="Arial"/>
              </a:rPr>
              <a:t>Sixth Outline Level</a:t>
            </a:r>
            <a:endParaRPr b="0" lang="en-HK" sz="1800" spc="-1" strike="noStrike">
              <a:latin typeface="Arial"/>
            </a:endParaRPr>
          </a:p>
          <a:p>
            <a:pPr lvl="6" marL="3024000" indent="-216000">
              <a:spcBef>
                <a:spcPts val="283"/>
              </a:spcBef>
              <a:buClr>
                <a:srgbClr val="000000"/>
              </a:buClr>
              <a:buSzPct val="45000"/>
              <a:buFont typeface="Wingdings" charset="2"/>
              <a:buChar char=""/>
            </a:pPr>
            <a:r>
              <a:rPr b="0" lang="en-HK" sz="1800" spc="-1" strike="noStrike">
                <a:latin typeface="Arial"/>
              </a:rPr>
              <a:t>Seventh Outline Level</a:t>
            </a:r>
            <a:endParaRPr b="0" lang="en-HK" sz="1800" spc="-1" strike="noStrike">
              <a:latin typeface="Arial"/>
            </a:endParaRPr>
          </a:p>
        </p:txBody>
      </p:sp>
      <p:sp>
        <p:nvSpPr>
          <p:cNvPr id="2" name="PlaceHolder 3"/>
          <p:cNvSpPr>
            <a:spLocks noGrp="1"/>
          </p:cNvSpPr>
          <p:nvPr>
            <p:ph type="ftr" idx="1"/>
          </p:nvPr>
        </p:nvSpPr>
        <p:spPr>
          <a:xfrm>
            <a:off x="3447000" y="5164560"/>
            <a:ext cx="3193920" cy="3898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3" name="PlaceHolder 4"/>
          <p:cNvSpPr>
            <a:spLocks noGrp="1"/>
          </p:cNvSpPr>
          <p:nvPr>
            <p:ph type="sldNum" idx="2"/>
          </p:nvPr>
        </p:nvSpPr>
        <p:spPr>
          <a:xfrm>
            <a:off x="7226640" y="5164560"/>
            <a:ext cx="2347560" cy="3898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2A7AD454-B711-4676-B24E-F29E711B9B04}" type="slidenum">
              <a:rPr b="0" lang="en-HK" sz="1400" spc="-1" strike="noStrike">
                <a:latin typeface="Times New Roman"/>
              </a:rPr>
              <a:t>&lt;number&gt;</a:t>
            </a:fld>
            <a:endParaRPr b="0" lang="en-HK" sz="1400" spc="-1" strike="noStrike">
              <a:latin typeface="Times New Roman"/>
            </a:endParaRPr>
          </a:p>
        </p:txBody>
      </p:sp>
      <p:sp>
        <p:nvSpPr>
          <p:cNvPr id="4" name="PlaceHolder 5"/>
          <p:cNvSpPr>
            <a:spLocks noGrp="1"/>
          </p:cNvSpPr>
          <p:nvPr>
            <p:ph type="dt" idx="3"/>
          </p:nvPr>
        </p:nvSpPr>
        <p:spPr>
          <a:xfrm>
            <a:off x="503640" y="5164560"/>
            <a:ext cx="2347560" cy="3898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lnSpc>
                <a:spcPct val="100000"/>
              </a:lnSpc>
              <a:buNone/>
            </a:pPr>
            <a:r>
              <a:rPr b="0" lang="en-HK" sz="4400" spc="-1" strike="noStrike">
                <a:solidFill>
                  <a:srgbClr val="ff0000"/>
                </a:solidFill>
                <a:latin typeface="Arial"/>
              </a:rPr>
              <a:t>Spacing</a:t>
            </a:r>
            <a:endParaRPr b="0" lang="en-HK" sz="4400" spc="-1" strike="noStrike">
              <a:solidFill>
                <a:srgbClr val="ff0000"/>
              </a:solidFill>
              <a:latin typeface="Arial"/>
            </a:endParaRPr>
          </a:p>
        </p:txBody>
      </p:sp>
      <p:sp>
        <p:nvSpPr>
          <p:cNvPr id="42" name="PlaceHolder 2"/>
          <p:cNvSpPr>
            <a:spLocks noGrp="1"/>
          </p:cNvSpPr>
          <p:nvPr>
            <p:ph type="subTitle"/>
          </p:nvPr>
        </p:nvSpPr>
        <p:spPr>
          <a:xfrm>
            <a:off x="503640" y="1326240"/>
            <a:ext cx="9070200" cy="3287160"/>
          </a:xfrm>
          <a:prstGeom prst="rect">
            <a:avLst/>
          </a:prstGeom>
          <a:noFill/>
          <a:ln w="0">
            <a:noFill/>
          </a:ln>
        </p:spPr>
        <p:txBody>
          <a:bodyPr lIns="0" rIns="0" tIns="0" bIns="0" anchor="ctr">
            <a:noAutofit/>
          </a:bodyPr>
          <a:p>
            <a:pPr>
              <a:lnSpc>
                <a:spcPct val="100000"/>
              </a:lnSpc>
              <a:buNone/>
            </a:pPr>
            <a:r>
              <a:rPr b="0" lang="en-HK" sz="1500" spc="-1" strike="noStrike">
                <a:solidFill>
                  <a:srgbClr val="ff0000"/>
                </a:solidFill>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solidFill>
                <a:srgbClr val="ff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999999"/>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Report</a:t>
            </a:r>
            <a:endParaRPr b="0" lang="en-HK" sz="4400" spc="-1" strike="noStrike">
              <a:latin typeface="Arial"/>
            </a:endParaRPr>
          </a:p>
        </p:txBody>
      </p:sp>
      <p:sp>
        <p:nvSpPr>
          <p:cNvPr id="44" name="PlaceHolder 2"/>
          <p:cNvSpPr>
            <a:spLocks noGrp="1"/>
          </p:cNvSpPr>
          <p:nvPr>
            <p:ph/>
          </p:nvPr>
        </p:nvSpPr>
        <p:spPr>
          <a:xfrm>
            <a:off x="503640" y="1326240"/>
            <a:ext cx="9070920" cy="3287880"/>
          </a:xfrm>
          <a:prstGeom prst="rect">
            <a:avLst/>
          </a:prstGeom>
          <a:noFill/>
          <a:ln w="0">
            <a:noFill/>
          </a:ln>
        </p:spPr>
        <p:txBody>
          <a:bodyPr lIns="0" rIns="0" tIns="0" bIns="0" anchor="t">
            <a:normAutofit/>
          </a:bodyPr>
          <a:p>
            <a:endParaRPr b="0" lang="en-HK"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7</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2025-10-16T06:31:43Z</dcterms:modified>
  <cp:revision>4</cp:revision>
  <dc:subject/>
  <dc:title/>
</cp:coreProperties>
</file>

<file path=docProps/custom.xml><?xml version="1.0" encoding="utf-8"?>
<Properties xmlns="http://schemas.openxmlformats.org/officeDocument/2006/custom-properties" xmlns:vt="http://schemas.openxmlformats.org/officeDocument/2006/docPropsVTypes"/>
</file>