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_rels/presentation.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presProps.xml" ContentType="application/vnd.openxmlformats-officedocument.presentationml.presProps+xml"/>
  <Override PartName="/ppt/slides/slide1.xml" ContentType="application/vnd.openxmlformats-officedocument.presentationml.slide+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97E68845-F4FE-4DF9-962A-C7ADB33451BB}" type="slidenum">
              <a:t>&lt;#&gt;</a:t>
            </a:fld>
          </a:p>
        </p:txBody>
      </p:sp>
      <p:sp>
        <p:nvSpPr>
          <p:cNvPr id="4" name="PlaceHolder 3"/>
          <p:cNvSpPr>
            <a:spLocks noGrp="1"/>
          </p:cNvSpPr>
          <p:nvPr>
            <p:ph type="dt" idx="3"/>
          </p:nvPr>
        </p:nvSpPr>
        <p:spPr/>
        <p:txBody>
          <a:bodyPr/>
          <a:p>
            <a:r>
              <a:rPr lang="en-HK"/>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3640" y="225720"/>
            <a:ext cx="907128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7" name="PlaceHolder 2"/>
          <p:cNvSpPr>
            <a:spLocks noGrp="1"/>
          </p:cNvSpPr>
          <p:nvPr>
            <p:ph/>
          </p:nvPr>
        </p:nvSpPr>
        <p:spPr>
          <a:xfrm>
            <a:off x="503640" y="132624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8" name="PlaceHolder 3"/>
          <p:cNvSpPr>
            <a:spLocks noGrp="1"/>
          </p:cNvSpPr>
          <p:nvPr>
            <p:ph/>
          </p:nvPr>
        </p:nvSpPr>
        <p:spPr>
          <a:xfrm>
            <a:off x="503640" y="304416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FE9CE7B6-8CAA-4A65-92F4-D1AF0383BA91}"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3640" y="225720"/>
            <a:ext cx="907128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0" name="PlaceHolder 2"/>
          <p:cNvSpPr>
            <a:spLocks noGrp="1"/>
          </p:cNvSpPr>
          <p:nvPr>
            <p:ph/>
          </p:nvPr>
        </p:nvSpPr>
        <p:spPr>
          <a:xfrm>
            <a:off x="503640" y="132624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1" name="PlaceHolder 3"/>
          <p:cNvSpPr>
            <a:spLocks noGrp="1"/>
          </p:cNvSpPr>
          <p:nvPr>
            <p:ph/>
          </p:nvPr>
        </p:nvSpPr>
        <p:spPr>
          <a:xfrm>
            <a:off x="5152320" y="132624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2" name="PlaceHolder 4"/>
          <p:cNvSpPr>
            <a:spLocks noGrp="1"/>
          </p:cNvSpPr>
          <p:nvPr>
            <p:ph/>
          </p:nvPr>
        </p:nvSpPr>
        <p:spPr>
          <a:xfrm>
            <a:off x="503640" y="304416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3" name="PlaceHolder 5"/>
          <p:cNvSpPr>
            <a:spLocks noGrp="1"/>
          </p:cNvSpPr>
          <p:nvPr>
            <p:ph/>
          </p:nvPr>
        </p:nvSpPr>
        <p:spPr>
          <a:xfrm>
            <a:off x="5152320" y="304416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69CACB98-CB54-429D-AF24-B8A6F79F3249}" type="slidenum">
              <a:t>&lt;#&gt;</a:t>
            </a:fld>
          </a:p>
        </p:txBody>
      </p:sp>
      <p:sp>
        <p:nvSpPr>
          <p:cNvPr id="9" name="PlaceHolder 8"/>
          <p:cNvSpPr>
            <a:spLocks noGrp="1"/>
          </p:cNvSpPr>
          <p:nvPr>
            <p:ph type="dt" idx="3"/>
          </p:nvPr>
        </p:nvSpPr>
        <p:spPr/>
        <p:txBody>
          <a:bodyPr/>
          <a:p>
            <a:r>
              <a:rPr lang="en-HK"/>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3640" y="225720"/>
            <a:ext cx="907128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5" name="PlaceHolder 2"/>
          <p:cNvSpPr>
            <a:spLocks noGrp="1"/>
          </p:cNvSpPr>
          <p:nvPr>
            <p:ph/>
          </p:nvPr>
        </p:nvSpPr>
        <p:spPr>
          <a:xfrm>
            <a:off x="503640" y="132624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6" name="PlaceHolder 3"/>
          <p:cNvSpPr>
            <a:spLocks noGrp="1"/>
          </p:cNvSpPr>
          <p:nvPr>
            <p:ph/>
          </p:nvPr>
        </p:nvSpPr>
        <p:spPr>
          <a:xfrm>
            <a:off x="3571200" y="132624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7" name="PlaceHolder 4"/>
          <p:cNvSpPr>
            <a:spLocks noGrp="1"/>
          </p:cNvSpPr>
          <p:nvPr>
            <p:ph/>
          </p:nvPr>
        </p:nvSpPr>
        <p:spPr>
          <a:xfrm>
            <a:off x="6638760" y="132624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8" name="PlaceHolder 5"/>
          <p:cNvSpPr>
            <a:spLocks noGrp="1"/>
          </p:cNvSpPr>
          <p:nvPr>
            <p:ph/>
          </p:nvPr>
        </p:nvSpPr>
        <p:spPr>
          <a:xfrm>
            <a:off x="503640" y="304416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9" name="PlaceHolder 6"/>
          <p:cNvSpPr>
            <a:spLocks noGrp="1"/>
          </p:cNvSpPr>
          <p:nvPr>
            <p:ph/>
          </p:nvPr>
        </p:nvSpPr>
        <p:spPr>
          <a:xfrm>
            <a:off x="3571200" y="304416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40" name="PlaceHolder 7"/>
          <p:cNvSpPr>
            <a:spLocks noGrp="1"/>
          </p:cNvSpPr>
          <p:nvPr>
            <p:ph/>
          </p:nvPr>
        </p:nvSpPr>
        <p:spPr>
          <a:xfrm>
            <a:off x="6638760" y="304416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B947BBB5-2DFE-4577-92C8-2EA95E9370FB}" type="slidenum">
              <a:t>&lt;#&gt;</a:t>
            </a:fld>
          </a:p>
        </p:txBody>
      </p:sp>
      <p:sp>
        <p:nvSpPr>
          <p:cNvPr id="11" name="PlaceHolder 10"/>
          <p:cNvSpPr>
            <a:spLocks noGrp="1"/>
          </p:cNvSpPr>
          <p:nvPr>
            <p:ph type="dt" idx="3"/>
          </p:nvPr>
        </p:nvSpPr>
        <p:spPr/>
        <p:txBody>
          <a:bodyPr/>
          <a:p>
            <a:r>
              <a:rPr lang="en-HK"/>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3640" y="225720"/>
            <a:ext cx="907128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 name="PlaceHolder 2"/>
          <p:cNvSpPr>
            <a:spLocks noGrp="1"/>
          </p:cNvSpPr>
          <p:nvPr>
            <p:ph type="subTitle"/>
          </p:nvPr>
        </p:nvSpPr>
        <p:spPr>
          <a:xfrm>
            <a:off x="503640" y="1326240"/>
            <a:ext cx="9072000" cy="3288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35E3FB57-6DCA-4D2A-AEBE-0DDBE3267135}"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3640" y="225720"/>
            <a:ext cx="907128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 name="PlaceHolder 2"/>
          <p:cNvSpPr>
            <a:spLocks noGrp="1"/>
          </p:cNvSpPr>
          <p:nvPr>
            <p:ph/>
          </p:nvPr>
        </p:nvSpPr>
        <p:spPr>
          <a:xfrm>
            <a:off x="503640" y="1326240"/>
            <a:ext cx="9072000" cy="328860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4783D87C-3FD6-4D77-BBAD-6EE0FE62900B}"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3640" y="225720"/>
            <a:ext cx="907128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0" name="PlaceHolder 2"/>
          <p:cNvSpPr>
            <a:spLocks noGrp="1"/>
          </p:cNvSpPr>
          <p:nvPr>
            <p:ph/>
          </p:nvPr>
        </p:nvSpPr>
        <p:spPr>
          <a:xfrm>
            <a:off x="503640" y="132624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1" name="PlaceHolder 3"/>
          <p:cNvSpPr>
            <a:spLocks noGrp="1"/>
          </p:cNvSpPr>
          <p:nvPr>
            <p:ph/>
          </p:nvPr>
        </p:nvSpPr>
        <p:spPr>
          <a:xfrm>
            <a:off x="5152320" y="132624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3A50EA6D-7AE4-4AC0-971B-8A09EFEAB16F}"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3640" y="225720"/>
            <a:ext cx="907128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67E3F51B-359E-4D3D-BD0C-4B97D6829D8B}"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3640" y="225720"/>
            <a:ext cx="9071280" cy="4386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BCE43061-FE27-4228-B28B-1D01DE94A834}"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3640" y="225720"/>
            <a:ext cx="907128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5" name="PlaceHolder 2"/>
          <p:cNvSpPr>
            <a:spLocks noGrp="1"/>
          </p:cNvSpPr>
          <p:nvPr>
            <p:ph/>
          </p:nvPr>
        </p:nvSpPr>
        <p:spPr>
          <a:xfrm>
            <a:off x="503640" y="132624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16" name="PlaceHolder 3"/>
          <p:cNvSpPr>
            <a:spLocks noGrp="1"/>
          </p:cNvSpPr>
          <p:nvPr>
            <p:ph/>
          </p:nvPr>
        </p:nvSpPr>
        <p:spPr>
          <a:xfrm>
            <a:off x="5152320" y="132624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7" name="PlaceHolder 4"/>
          <p:cNvSpPr>
            <a:spLocks noGrp="1"/>
          </p:cNvSpPr>
          <p:nvPr>
            <p:ph/>
          </p:nvPr>
        </p:nvSpPr>
        <p:spPr>
          <a:xfrm>
            <a:off x="503640" y="304416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ADEB473E-3C6A-497D-99FC-924BCDBCFA99}"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3640" y="225720"/>
            <a:ext cx="907128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9" name="PlaceHolder 2"/>
          <p:cNvSpPr>
            <a:spLocks noGrp="1"/>
          </p:cNvSpPr>
          <p:nvPr>
            <p:ph/>
          </p:nvPr>
        </p:nvSpPr>
        <p:spPr>
          <a:xfrm>
            <a:off x="503640" y="132624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20" name="PlaceHolder 3"/>
          <p:cNvSpPr>
            <a:spLocks noGrp="1"/>
          </p:cNvSpPr>
          <p:nvPr>
            <p:ph/>
          </p:nvPr>
        </p:nvSpPr>
        <p:spPr>
          <a:xfrm>
            <a:off x="5152320" y="132624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1" name="PlaceHolder 4"/>
          <p:cNvSpPr>
            <a:spLocks noGrp="1"/>
          </p:cNvSpPr>
          <p:nvPr>
            <p:ph/>
          </p:nvPr>
        </p:nvSpPr>
        <p:spPr>
          <a:xfrm>
            <a:off x="5152320" y="304416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715ACECA-C8FA-4DB4-9EA3-6A7FACB00C30}"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3640" y="225720"/>
            <a:ext cx="9071280" cy="94608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3" name="PlaceHolder 2"/>
          <p:cNvSpPr>
            <a:spLocks noGrp="1"/>
          </p:cNvSpPr>
          <p:nvPr>
            <p:ph/>
          </p:nvPr>
        </p:nvSpPr>
        <p:spPr>
          <a:xfrm>
            <a:off x="503640" y="132624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4" name="PlaceHolder 3"/>
          <p:cNvSpPr>
            <a:spLocks noGrp="1"/>
          </p:cNvSpPr>
          <p:nvPr>
            <p:ph/>
          </p:nvPr>
        </p:nvSpPr>
        <p:spPr>
          <a:xfrm>
            <a:off x="5152320" y="132624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5" name="PlaceHolder 4"/>
          <p:cNvSpPr>
            <a:spLocks noGrp="1"/>
          </p:cNvSpPr>
          <p:nvPr>
            <p:ph/>
          </p:nvPr>
        </p:nvSpPr>
        <p:spPr>
          <a:xfrm>
            <a:off x="503640" y="304416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9CD5EBEC-C395-4A2F-941D-ACD95272F5CB}" type="slidenum">
              <a:t>&lt;#&gt;</a:t>
            </a:fld>
          </a:p>
        </p:txBody>
      </p:sp>
      <p:sp>
        <p:nvSpPr>
          <p:cNvPr id="8" name="PlaceHolder 7"/>
          <p:cNvSpPr>
            <a:spLocks noGrp="1"/>
          </p:cNvSpPr>
          <p:nvPr>
            <p:ph type="dt" idx="3"/>
          </p:nvPr>
        </p:nvSpPr>
        <p:spPr/>
        <p:txBody>
          <a:bodyPr/>
          <a:p>
            <a:r>
              <a:rPr lang="en-HK"/>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3640" y="225720"/>
            <a:ext cx="9071280" cy="946080"/>
          </a:xfrm>
          <a:prstGeom prst="rect">
            <a:avLst/>
          </a:prstGeom>
          <a:noFill/>
          <a:ln w="0">
            <a:noFill/>
          </a:ln>
        </p:spPr>
        <p:txBody>
          <a:bodyPr lIns="0" rIns="0" tIns="0" bIns="0" anchor="ctr">
            <a:noAutofit/>
          </a:bodyPr>
          <a:p>
            <a:r>
              <a:rPr b="0" lang="en-HK" sz="1800" spc="-1" strike="noStrike">
                <a:latin typeface="Arial"/>
              </a:rPr>
              <a:t>Click to edit the title text format</a:t>
            </a:r>
            <a:endParaRPr b="0" lang="en-HK" sz="1800" spc="-1" strike="noStrike">
              <a:latin typeface="Arial"/>
            </a:endParaRPr>
          </a:p>
        </p:txBody>
      </p:sp>
      <p:sp>
        <p:nvSpPr>
          <p:cNvPr id="1" name="PlaceHolder 2"/>
          <p:cNvSpPr>
            <a:spLocks noGrp="1"/>
          </p:cNvSpPr>
          <p:nvPr>
            <p:ph type="ftr" idx="1"/>
          </p:nvPr>
        </p:nvSpPr>
        <p:spPr>
          <a:xfrm>
            <a:off x="3447000" y="5164920"/>
            <a:ext cx="3194640" cy="39024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 </a:t>
            </a:r>
            <a:endParaRPr b="0" lang="en-HK" sz="1400" spc="-1" strike="noStrike">
              <a:latin typeface="Times New Roman"/>
            </a:endParaRPr>
          </a:p>
        </p:txBody>
      </p:sp>
      <p:sp>
        <p:nvSpPr>
          <p:cNvPr id="2" name="PlaceHolder 3"/>
          <p:cNvSpPr>
            <a:spLocks noGrp="1"/>
          </p:cNvSpPr>
          <p:nvPr>
            <p:ph type="sldNum" idx="2"/>
          </p:nvPr>
        </p:nvSpPr>
        <p:spPr>
          <a:xfrm>
            <a:off x="7227000" y="5164920"/>
            <a:ext cx="2347920" cy="39024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CE87E3F4-2D1A-4352-A9DE-08359E25369A}" type="slidenum">
              <a:rPr b="0" lang="en-HK" sz="1400" spc="-1" strike="noStrike">
                <a:latin typeface="Times New Roman"/>
              </a:rPr>
              <a:t>2</a:t>
            </a:fld>
            <a:endParaRPr b="0" lang="en-HK" sz="1400" spc="-1" strike="noStrike">
              <a:latin typeface="Times New Roman"/>
            </a:endParaRPr>
          </a:p>
        </p:txBody>
      </p:sp>
      <p:sp>
        <p:nvSpPr>
          <p:cNvPr id="3" name="PlaceHolder 4"/>
          <p:cNvSpPr>
            <a:spLocks noGrp="1"/>
          </p:cNvSpPr>
          <p:nvPr>
            <p:ph type="dt" idx="3"/>
          </p:nvPr>
        </p:nvSpPr>
        <p:spPr>
          <a:xfrm>
            <a:off x="503640" y="5164920"/>
            <a:ext cx="2347920" cy="39024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 </a:t>
            </a:r>
            <a:endParaRPr b="0" lang="en-HK" sz="1400" spc="-1" strike="noStrike">
              <a:latin typeface="Times New Roman"/>
            </a:endParaRPr>
          </a:p>
        </p:txBody>
      </p:sp>
      <p:sp>
        <p:nvSpPr>
          <p:cNvPr id="4" name="PlaceHolder 5"/>
          <p:cNvSpPr>
            <a:spLocks noGrp="1"/>
          </p:cNvSpPr>
          <p:nvPr>
            <p:ph type="body"/>
          </p:nvPr>
        </p:nvSpPr>
        <p:spPr>
          <a:xfrm>
            <a:off x="503640" y="1326240"/>
            <a:ext cx="9072000" cy="3288600"/>
          </a:xfrm>
          <a:prstGeom prst="rect">
            <a:avLst/>
          </a:prstGeom>
          <a:noFill/>
          <a:ln w="0">
            <a:noFill/>
          </a:ln>
        </p:spPr>
        <p:txBody>
          <a:bodyPr lIns="0" rIns="0" tIns="0" bIns="0" anchor="t">
            <a:normAutofit/>
          </a:bodyPr>
          <a:p>
            <a:pPr marL="432000" indent="-324000">
              <a:spcBef>
                <a:spcPts val="1414"/>
              </a:spcBef>
              <a:buClr>
                <a:srgbClr val="000000"/>
              </a:buClr>
              <a:buSzPct val="45000"/>
              <a:buFont typeface="Wingdings" charset="2"/>
              <a:buChar char=""/>
            </a:pPr>
            <a:r>
              <a:rPr b="0" lang="en-HK" sz="3200" spc="-1" strike="noStrike">
                <a:latin typeface="Arial"/>
              </a:rPr>
              <a:t>Click to edit the outline text format</a:t>
            </a:r>
            <a:endParaRPr b="0" lang="en-HK" sz="3200" spc="-1" strike="noStrike">
              <a:latin typeface="Arial"/>
            </a:endParaRPr>
          </a:p>
          <a:p>
            <a:pPr lvl="1" marL="864000" indent="-324000">
              <a:spcBef>
                <a:spcPts val="1131"/>
              </a:spcBef>
              <a:buClr>
                <a:srgbClr val="000000"/>
              </a:buClr>
              <a:buSzPct val="75000"/>
              <a:buFont typeface="Symbol" charset="2"/>
              <a:buChar char=""/>
            </a:pPr>
            <a:r>
              <a:rPr b="0" lang="en-HK" sz="2800" spc="-1" strike="noStrike">
                <a:latin typeface="Arial"/>
              </a:rPr>
              <a:t>Second Outline Level</a:t>
            </a:r>
            <a:endParaRPr b="0" lang="en-HK" sz="2800" spc="-1" strike="noStrike">
              <a:latin typeface="Arial"/>
            </a:endParaRPr>
          </a:p>
          <a:p>
            <a:pPr lvl="2" marL="1296000" indent="-288000">
              <a:spcBef>
                <a:spcPts val="848"/>
              </a:spcBef>
              <a:buClr>
                <a:srgbClr val="000000"/>
              </a:buClr>
              <a:buSzPct val="45000"/>
              <a:buFont typeface="Wingdings" charset="2"/>
              <a:buChar char=""/>
            </a:pPr>
            <a:r>
              <a:rPr b="0" lang="en-HK" sz="2400" spc="-1" strike="noStrike">
                <a:latin typeface="Arial"/>
              </a:rPr>
              <a:t>Third Outline Level</a:t>
            </a:r>
            <a:endParaRPr b="0" lang="en-HK" sz="2400" spc="-1" strike="noStrike">
              <a:latin typeface="Arial"/>
            </a:endParaRPr>
          </a:p>
          <a:p>
            <a:pPr lvl="3" marL="1728000" indent="-216000">
              <a:spcBef>
                <a:spcPts val="564"/>
              </a:spcBef>
              <a:buClr>
                <a:srgbClr val="000000"/>
              </a:buClr>
              <a:buSzPct val="75000"/>
              <a:buFont typeface="Symbol" charset="2"/>
              <a:buChar char=""/>
            </a:pPr>
            <a:r>
              <a:rPr b="0" lang="en-HK" sz="2000" spc="-1" strike="noStrike">
                <a:latin typeface="Arial"/>
              </a:rPr>
              <a:t>Fourth Outline Level</a:t>
            </a:r>
            <a:endParaRPr b="0" lang="en-HK" sz="2000" spc="-1" strike="noStrike">
              <a:latin typeface="Arial"/>
            </a:endParaRPr>
          </a:p>
          <a:p>
            <a:pPr lvl="4" marL="2160000" indent="-216000">
              <a:spcBef>
                <a:spcPts val="281"/>
              </a:spcBef>
              <a:buClr>
                <a:srgbClr val="000000"/>
              </a:buClr>
              <a:buSzPct val="45000"/>
              <a:buFont typeface="Wingdings" charset="2"/>
              <a:buChar char=""/>
            </a:pPr>
            <a:r>
              <a:rPr b="0" lang="en-HK" sz="2000" spc="-1" strike="noStrike">
                <a:latin typeface="Arial"/>
              </a:rPr>
              <a:t>Fifth Outline Level</a:t>
            </a:r>
            <a:endParaRPr b="0" lang="en-HK" sz="2000" spc="-1" strike="noStrike">
              <a:latin typeface="Arial"/>
            </a:endParaRPr>
          </a:p>
          <a:p>
            <a:pPr lvl="5" marL="2592000" indent="-216000">
              <a:spcBef>
                <a:spcPts val="281"/>
              </a:spcBef>
              <a:buClr>
                <a:srgbClr val="000000"/>
              </a:buClr>
              <a:buSzPct val="45000"/>
              <a:buFont typeface="Wingdings" charset="2"/>
              <a:buChar char=""/>
            </a:pPr>
            <a:r>
              <a:rPr b="0" lang="en-HK" sz="2000" spc="-1" strike="noStrike">
                <a:latin typeface="Arial"/>
              </a:rPr>
              <a:t>Sixth Outline Level</a:t>
            </a:r>
            <a:endParaRPr b="0" lang="en-HK" sz="2000" spc="-1" strike="noStrike">
              <a:latin typeface="Arial"/>
            </a:endParaRPr>
          </a:p>
          <a:p>
            <a:pPr lvl="6" marL="3024000" indent="-216000">
              <a:spcBef>
                <a:spcPts val="281"/>
              </a:spcBef>
              <a:buClr>
                <a:srgbClr val="000000"/>
              </a:buClr>
              <a:buSzPct val="45000"/>
              <a:buFont typeface="Wingdings" charset="2"/>
              <a:buChar char=""/>
            </a:pPr>
            <a:r>
              <a:rPr b="0" lang="en-HK" sz="2000" spc="-1" strike="noStrike">
                <a:latin typeface="Arial"/>
              </a:rPr>
              <a:t>Seventh Outline Level</a:t>
            </a:r>
            <a:endParaRPr b="0" lang="en-HK"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title"/>
          </p:nvPr>
        </p:nvSpPr>
        <p:spPr>
          <a:xfrm>
            <a:off x="503640" y="225720"/>
            <a:ext cx="9071280" cy="94608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Spacing</a:t>
            </a:r>
            <a:endParaRPr b="0" lang="en-HK" sz="4400" spc="-1" strike="noStrike">
              <a:latin typeface="Arial"/>
            </a:endParaRPr>
          </a:p>
        </p:txBody>
      </p:sp>
      <p:sp>
        <p:nvSpPr>
          <p:cNvPr id="42" name="PlaceHolder 2"/>
          <p:cNvSpPr>
            <a:spLocks noGrp="1"/>
          </p:cNvSpPr>
          <p:nvPr>
            <p:ph type="subTitle"/>
          </p:nvPr>
        </p:nvSpPr>
        <p:spPr>
          <a:xfrm>
            <a:off x="503640" y="1326240"/>
            <a:ext cx="9071280" cy="3287880"/>
          </a:xfrm>
          <a:prstGeom prst="rect">
            <a:avLst/>
          </a:prstGeom>
          <a:noFill/>
          <a:ln w="0">
            <a:noFill/>
          </a:ln>
        </p:spPr>
        <p:txBody>
          <a:bodyPr lIns="0" rIns="0" tIns="0" bIns="0" anchor="ctr">
            <a:noAutofit/>
          </a:bodyPr>
          <a:p>
            <a:pPr>
              <a:lnSpc>
                <a:spcPct val="100000"/>
              </a:lnSpc>
              <a:buNone/>
            </a:pPr>
            <a:r>
              <a:rPr b="0" lang="en-HK" sz="1500" spc="-1" strike="noStrike">
                <a:latin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b="0" lang="en-HK" sz="15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PlaceHolder 1"/>
          <p:cNvSpPr>
            <a:spLocks noGrp="1"/>
          </p:cNvSpPr>
          <p:nvPr>
            <p:ph type="title"/>
          </p:nvPr>
        </p:nvSpPr>
        <p:spPr>
          <a:xfrm>
            <a:off x="503640" y="225720"/>
            <a:ext cx="9071280" cy="946080"/>
          </a:xfrm>
          <a:prstGeom prst="rect">
            <a:avLst/>
          </a:prstGeom>
          <a:noFill/>
          <a:ln w="0">
            <a:noFill/>
          </a:ln>
        </p:spPr>
        <p:txBody>
          <a:bodyPr lIns="0" rIns="0" tIns="0" bIns="0" anchor="ctr">
            <a:noAutofit/>
          </a:bodyPr>
          <a:p>
            <a:pPr algn="ctr">
              <a:buNone/>
            </a:pPr>
            <a:r>
              <a:rPr b="0" lang="en-HK" sz="4400" spc="-1" strike="noStrike">
                <a:latin typeface="Arial"/>
              </a:rPr>
              <a:t>Report</a:t>
            </a:r>
            <a:endParaRPr b="0" lang="en-HK" sz="4400" spc="-1" strike="noStrike">
              <a:latin typeface="Arial"/>
            </a:endParaRPr>
          </a:p>
        </p:txBody>
      </p:sp>
      <p:sp>
        <p:nvSpPr>
          <p:cNvPr id="44" name="PlaceHolder 2"/>
          <p:cNvSpPr>
            <a:spLocks noGrp="1"/>
          </p:cNvSpPr>
          <p:nvPr>
            <p:ph/>
          </p:nvPr>
        </p:nvSpPr>
        <p:spPr>
          <a:xfrm>
            <a:off x="503640" y="1326240"/>
            <a:ext cx="9072000" cy="3288600"/>
          </a:xfrm>
          <a:prstGeom prst="rect">
            <a:avLst/>
          </a:prstGeom>
          <a:noFill/>
          <a:ln w="0">
            <a:noFill/>
          </a:ln>
        </p:spPr>
        <p:txBody>
          <a:bodyPr lIns="0" rIns="0" tIns="0" bIns="0" anchor="t">
            <a:normAutofit/>
          </a:bodyPr>
          <a:p>
            <a:endParaRPr b="0" lang="en-HK" sz="32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2025-10-13T23:32:43Z</dcterms:created>
  <dc:creator/>
  <dc:description/>
  <dc:language>en-HK</dc:language>
  <cp:lastModifiedBy/>
  <dcterms:modified xsi:type="dcterms:W3CDTF">2025-10-14T00:21:17Z</dcterms:modified>
  <cp:revision>4</cp:revision>
  <dc:subject/>
  <dc:title/>
</cp:coreProperties>
</file>

<file path=docProps/custom.xml><?xml version="1.0" encoding="utf-8"?>
<Properties xmlns="http://schemas.openxmlformats.org/officeDocument/2006/custom-properties" xmlns:vt="http://schemas.openxmlformats.org/officeDocument/2006/docPropsVTypes"/>
</file>