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theme/theme1.xml" ContentType="application/vnd.openxmlformats-officedocument.theme+xml"/>
  <Override PartName="/ppt/_rels/presentation.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8.xml.rels" ContentType="application/vnd.openxmlformats-package.relationships+xml"/>
  <Override PartName="/ppt/slideLayouts/_rels/slideLayout5.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presProps.xml" ContentType="application/vnd.openxmlformats-officedocument.presentationml.presProps+xml"/>
  <Override PartName="/ppt/slides/slide1.xml" ContentType="application/vnd.openxmlformats-officedocument.presentationml.slide+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Lst>
  <p:sldSz cx="10080625" cy="567055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27AAFE5E-5A4A-46BE-B797-B762A9B4E613}" type="slidenum">
              <a:t>&lt;#&gt;</a:t>
            </a:fld>
          </a:p>
        </p:txBody>
      </p:sp>
      <p:sp>
        <p:nvSpPr>
          <p:cNvPr id="4" name="PlaceHolder 3"/>
          <p:cNvSpPr>
            <a:spLocks noGrp="1"/>
          </p:cNvSpPr>
          <p:nvPr>
            <p:ph type="dt" idx="3"/>
          </p:nvPr>
        </p:nvSpPr>
        <p:spPr/>
        <p:txBody>
          <a:bodyPr/>
          <a:p>
            <a:r>
              <a:rPr lang="en-HK"/>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3640" y="225720"/>
            <a:ext cx="9070560" cy="94608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7" name="PlaceHolder 2"/>
          <p:cNvSpPr>
            <a:spLocks noGrp="1"/>
          </p:cNvSpPr>
          <p:nvPr>
            <p:ph/>
          </p:nvPr>
        </p:nvSpPr>
        <p:spPr>
          <a:xfrm>
            <a:off x="503640" y="1326240"/>
            <a:ext cx="90712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28" name="PlaceHolder 3"/>
          <p:cNvSpPr>
            <a:spLocks noGrp="1"/>
          </p:cNvSpPr>
          <p:nvPr>
            <p:ph/>
          </p:nvPr>
        </p:nvSpPr>
        <p:spPr>
          <a:xfrm>
            <a:off x="503640" y="3043800"/>
            <a:ext cx="90712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72E75C25-006B-4EEF-85CD-3D9639B93E14}"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3640" y="225720"/>
            <a:ext cx="9070560" cy="94608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0" name="PlaceHolder 2"/>
          <p:cNvSpPr>
            <a:spLocks noGrp="1"/>
          </p:cNvSpPr>
          <p:nvPr>
            <p:ph/>
          </p:nvPr>
        </p:nvSpPr>
        <p:spPr>
          <a:xfrm>
            <a:off x="503640" y="132624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1" name="PlaceHolder 3"/>
          <p:cNvSpPr>
            <a:spLocks noGrp="1"/>
          </p:cNvSpPr>
          <p:nvPr>
            <p:ph/>
          </p:nvPr>
        </p:nvSpPr>
        <p:spPr>
          <a:xfrm>
            <a:off x="5151960" y="132624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2" name="PlaceHolder 4"/>
          <p:cNvSpPr>
            <a:spLocks noGrp="1"/>
          </p:cNvSpPr>
          <p:nvPr>
            <p:ph/>
          </p:nvPr>
        </p:nvSpPr>
        <p:spPr>
          <a:xfrm>
            <a:off x="503640" y="304380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3" name="PlaceHolder 5"/>
          <p:cNvSpPr>
            <a:spLocks noGrp="1"/>
          </p:cNvSpPr>
          <p:nvPr>
            <p:ph/>
          </p:nvPr>
        </p:nvSpPr>
        <p:spPr>
          <a:xfrm>
            <a:off x="5151960" y="304380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7" name="PlaceHolder 6"/>
          <p:cNvSpPr>
            <a:spLocks noGrp="1"/>
          </p:cNvSpPr>
          <p:nvPr>
            <p:ph type="ftr" idx="1"/>
          </p:nvPr>
        </p:nvSpPr>
        <p:spPr/>
        <p:txBody>
          <a:bodyPr/>
          <a:p>
            <a:r>
              <a:t>Footer</a:t>
            </a:r>
          </a:p>
        </p:txBody>
      </p:sp>
      <p:sp>
        <p:nvSpPr>
          <p:cNvPr id="8" name="PlaceHolder 7"/>
          <p:cNvSpPr>
            <a:spLocks noGrp="1"/>
          </p:cNvSpPr>
          <p:nvPr>
            <p:ph type="sldNum" idx="2"/>
          </p:nvPr>
        </p:nvSpPr>
        <p:spPr/>
        <p:txBody>
          <a:bodyPr/>
          <a:p>
            <a:fld id="{4AD6179A-58A0-4211-9D03-DFC6F80E9127}" type="slidenum">
              <a:t>&lt;#&gt;</a:t>
            </a:fld>
          </a:p>
        </p:txBody>
      </p:sp>
      <p:sp>
        <p:nvSpPr>
          <p:cNvPr id="9" name="PlaceHolder 8"/>
          <p:cNvSpPr>
            <a:spLocks noGrp="1"/>
          </p:cNvSpPr>
          <p:nvPr>
            <p:ph type="dt" idx="3"/>
          </p:nvPr>
        </p:nvSpPr>
        <p:spPr/>
        <p:txBody>
          <a:bodyPr/>
          <a:p>
            <a:r>
              <a:rPr lang="en-HK"/>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3640" y="225720"/>
            <a:ext cx="9070560" cy="94608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5" name="PlaceHolder 2"/>
          <p:cNvSpPr>
            <a:spLocks noGrp="1"/>
          </p:cNvSpPr>
          <p:nvPr>
            <p:ph/>
          </p:nvPr>
        </p:nvSpPr>
        <p:spPr>
          <a:xfrm>
            <a:off x="503640" y="132624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6" name="PlaceHolder 3"/>
          <p:cNvSpPr>
            <a:spLocks noGrp="1"/>
          </p:cNvSpPr>
          <p:nvPr>
            <p:ph/>
          </p:nvPr>
        </p:nvSpPr>
        <p:spPr>
          <a:xfrm>
            <a:off x="3570840" y="132624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7" name="PlaceHolder 4"/>
          <p:cNvSpPr>
            <a:spLocks noGrp="1"/>
          </p:cNvSpPr>
          <p:nvPr>
            <p:ph/>
          </p:nvPr>
        </p:nvSpPr>
        <p:spPr>
          <a:xfrm>
            <a:off x="6637680" y="132624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8" name="PlaceHolder 5"/>
          <p:cNvSpPr>
            <a:spLocks noGrp="1"/>
          </p:cNvSpPr>
          <p:nvPr>
            <p:ph/>
          </p:nvPr>
        </p:nvSpPr>
        <p:spPr>
          <a:xfrm>
            <a:off x="503640" y="304380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9" name="PlaceHolder 6"/>
          <p:cNvSpPr>
            <a:spLocks noGrp="1"/>
          </p:cNvSpPr>
          <p:nvPr>
            <p:ph/>
          </p:nvPr>
        </p:nvSpPr>
        <p:spPr>
          <a:xfrm>
            <a:off x="3570840" y="304380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40" name="PlaceHolder 7"/>
          <p:cNvSpPr>
            <a:spLocks noGrp="1"/>
          </p:cNvSpPr>
          <p:nvPr>
            <p:ph/>
          </p:nvPr>
        </p:nvSpPr>
        <p:spPr>
          <a:xfrm>
            <a:off x="6637680" y="304380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9" name="PlaceHolder 8"/>
          <p:cNvSpPr>
            <a:spLocks noGrp="1"/>
          </p:cNvSpPr>
          <p:nvPr>
            <p:ph type="ftr" idx="1"/>
          </p:nvPr>
        </p:nvSpPr>
        <p:spPr/>
        <p:txBody>
          <a:bodyPr/>
          <a:p>
            <a:r>
              <a:t>Footer</a:t>
            </a:r>
          </a:p>
        </p:txBody>
      </p:sp>
      <p:sp>
        <p:nvSpPr>
          <p:cNvPr id="10" name="PlaceHolder 9"/>
          <p:cNvSpPr>
            <a:spLocks noGrp="1"/>
          </p:cNvSpPr>
          <p:nvPr>
            <p:ph type="sldNum" idx="2"/>
          </p:nvPr>
        </p:nvSpPr>
        <p:spPr/>
        <p:txBody>
          <a:bodyPr/>
          <a:p>
            <a:fld id="{52461DD6-09D3-45D2-9EBB-A16AE746AC18}" type="slidenum">
              <a:t>&lt;#&gt;</a:t>
            </a:fld>
          </a:p>
        </p:txBody>
      </p:sp>
      <p:sp>
        <p:nvSpPr>
          <p:cNvPr id="11" name="PlaceHolder 10"/>
          <p:cNvSpPr>
            <a:spLocks noGrp="1"/>
          </p:cNvSpPr>
          <p:nvPr>
            <p:ph type="dt" idx="3"/>
          </p:nvPr>
        </p:nvSpPr>
        <p:spPr/>
        <p:txBody>
          <a:bodyPr/>
          <a:p>
            <a:r>
              <a:rPr lang="en-HK"/>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3640" y="225720"/>
            <a:ext cx="9070560" cy="94608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 name="PlaceHolder 2"/>
          <p:cNvSpPr>
            <a:spLocks noGrp="1"/>
          </p:cNvSpPr>
          <p:nvPr>
            <p:ph type="subTitle"/>
          </p:nvPr>
        </p:nvSpPr>
        <p:spPr>
          <a:xfrm>
            <a:off x="503640" y="1326240"/>
            <a:ext cx="9071280" cy="328824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3D8A7E44-5A20-46DC-9B79-D3B0C2FA415C}"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3640" y="225720"/>
            <a:ext cx="9070560" cy="94608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8" name="PlaceHolder 2"/>
          <p:cNvSpPr>
            <a:spLocks noGrp="1"/>
          </p:cNvSpPr>
          <p:nvPr>
            <p:ph/>
          </p:nvPr>
        </p:nvSpPr>
        <p:spPr>
          <a:xfrm>
            <a:off x="503640" y="1326240"/>
            <a:ext cx="9071280" cy="3288240"/>
          </a:xfrm>
          <a:prstGeom prst="rect">
            <a:avLst/>
          </a:prstGeom>
          <a:noFill/>
          <a:ln w="0">
            <a:noFill/>
          </a:ln>
        </p:spPr>
        <p:txBody>
          <a:bodyPr lIns="0" rIns="0" tIns="0" bIns="0" anchor="t">
            <a:normAutofit/>
          </a:bodyPr>
          <a:p>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CEBAAA3B-1DCC-4B1E-BAC4-9878124A0232}"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3640" y="225720"/>
            <a:ext cx="9070560" cy="94608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0" name="PlaceHolder 2"/>
          <p:cNvSpPr>
            <a:spLocks noGrp="1"/>
          </p:cNvSpPr>
          <p:nvPr>
            <p:ph/>
          </p:nvPr>
        </p:nvSpPr>
        <p:spPr>
          <a:xfrm>
            <a:off x="503640" y="1326240"/>
            <a:ext cx="4426560" cy="3288240"/>
          </a:xfrm>
          <a:prstGeom prst="rect">
            <a:avLst/>
          </a:prstGeom>
          <a:noFill/>
          <a:ln w="0">
            <a:noFill/>
          </a:ln>
        </p:spPr>
        <p:txBody>
          <a:bodyPr lIns="0" rIns="0" tIns="0" bIns="0" anchor="t">
            <a:normAutofit/>
          </a:bodyPr>
          <a:p>
            <a:endParaRPr b="0" lang="en-HK" sz="3200" spc="-1" strike="noStrike">
              <a:latin typeface="Arial"/>
            </a:endParaRPr>
          </a:p>
        </p:txBody>
      </p:sp>
      <p:sp>
        <p:nvSpPr>
          <p:cNvPr id="11" name="PlaceHolder 3"/>
          <p:cNvSpPr>
            <a:spLocks noGrp="1"/>
          </p:cNvSpPr>
          <p:nvPr>
            <p:ph/>
          </p:nvPr>
        </p:nvSpPr>
        <p:spPr>
          <a:xfrm>
            <a:off x="5151960" y="1326240"/>
            <a:ext cx="4426560" cy="328824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C82873D8-EC54-4533-8D4A-6B0C120EED3E}"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3640" y="225720"/>
            <a:ext cx="9070560" cy="94608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8631D2FC-998F-4742-95A6-074D8C8355A3}"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3640" y="225720"/>
            <a:ext cx="9070560" cy="43866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C7ED1FD4-41FE-4036-8C8B-1293EC94F4F5}"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3640" y="225720"/>
            <a:ext cx="9070560" cy="94608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5" name="PlaceHolder 2"/>
          <p:cNvSpPr>
            <a:spLocks noGrp="1"/>
          </p:cNvSpPr>
          <p:nvPr>
            <p:ph/>
          </p:nvPr>
        </p:nvSpPr>
        <p:spPr>
          <a:xfrm>
            <a:off x="503640" y="132624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16" name="PlaceHolder 3"/>
          <p:cNvSpPr>
            <a:spLocks noGrp="1"/>
          </p:cNvSpPr>
          <p:nvPr>
            <p:ph/>
          </p:nvPr>
        </p:nvSpPr>
        <p:spPr>
          <a:xfrm>
            <a:off x="5151960" y="1326240"/>
            <a:ext cx="4426560" cy="3288240"/>
          </a:xfrm>
          <a:prstGeom prst="rect">
            <a:avLst/>
          </a:prstGeom>
          <a:noFill/>
          <a:ln w="0">
            <a:noFill/>
          </a:ln>
        </p:spPr>
        <p:txBody>
          <a:bodyPr lIns="0" rIns="0" tIns="0" bIns="0" anchor="t">
            <a:normAutofit/>
          </a:bodyPr>
          <a:p>
            <a:endParaRPr b="0" lang="en-HK" sz="3200" spc="-1" strike="noStrike">
              <a:latin typeface="Arial"/>
            </a:endParaRPr>
          </a:p>
        </p:txBody>
      </p:sp>
      <p:sp>
        <p:nvSpPr>
          <p:cNvPr id="17" name="PlaceHolder 4"/>
          <p:cNvSpPr>
            <a:spLocks noGrp="1"/>
          </p:cNvSpPr>
          <p:nvPr>
            <p:ph/>
          </p:nvPr>
        </p:nvSpPr>
        <p:spPr>
          <a:xfrm>
            <a:off x="503640" y="304380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4DB500FE-D235-486A-91ED-6DA76CE0D712}"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3640" y="225720"/>
            <a:ext cx="9070560" cy="94608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9" name="PlaceHolder 2"/>
          <p:cNvSpPr>
            <a:spLocks noGrp="1"/>
          </p:cNvSpPr>
          <p:nvPr>
            <p:ph/>
          </p:nvPr>
        </p:nvSpPr>
        <p:spPr>
          <a:xfrm>
            <a:off x="503640" y="1326240"/>
            <a:ext cx="4426560" cy="3288240"/>
          </a:xfrm>
          <a:prstGeom prst="rect">
            <a:avLst/>
          </a:prstGeom>
          <a:noFill/>
          <a:ln w="0">
            <a:noFill/>
          </a:ln>
        </p:spPr>
        <p:txBody>
          <a:bodyPr lIns="0" rIns="0" tIns="0" bIns="0" anchor="t">
            <a:normAutofit/>
          </a:bodyPr>
          <a:p>
            <a:endParaRPr b="0" lang="en-HK" sz="3200" spc="-1" strike="noStrike">
              <a:latin typeface="Arial"/>
            </a:endParaRPr>
          </a:p>
        </p:txBody>
      </p:sp>
      <p:sp>
        <p:nvSpPr>
          <p:cNvPr id="20" name="PlaceHolder 3"/>
          <p:cNvSpPr>
            <a:spLocks noGrp="1"/>
          </p:cNvSpPr>
          <p:nvPr>
            <p:ph/>
          </p:nvPr>
        </p:nvSpPr>
        <p:spPr>
          <a:xfrm>
            <a:off x="5151960" y="132624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21" name="PlaceHolder 4"/>
          <p:cNvSpPr>
            <a:spLocks noGrp="1"/>
          </p:cNvSpPr>
          <p:nvPr>
            <p:ph/>
          </p:nvPr>
        </p:nvSpPr>
        <p:spPr>
          <a:xfrm>
            <a:off x="5151960" y="304380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34946757-598B-4B17-9BF8-831576761CB6}"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3640" y="225720"/>
            <a:ext cx="9070560" cy="94608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3" name="PlaceHolder 2"/>
          <p:cNvSpPr>
            <a:spLocks noGrp="1"/>
          </p:cNvSpPr>
          <p:nvPr>
            <p:ph/>
          </p:nvPr>
        </p:nvSpPr>
        <p:spPr>
          <a:xfrm>
            <a:off x="503640" y="132624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24" name="PlaceHolder 3"/>
          <p:cNvSpPr>
            <a:spLocks noGrp="1"/>
          </p:cNvSpPr>
          <p:nvPr>
            <p:ph/>
          </p:nvPr>
        </p:nvSpPr>
        <p:spPr>
          <a:xfrm>
            <a:off x="5151960" y="132624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25" name="PlaceHolder 4"/>
          <p:cNvSpPr>
            <a:spLocks noGrp="1"/>
          </p:cNvSpPr>
          <p:nvPr>
            <p:ph/>
          </p:nvPr>
        </p:nvSpPr>
        <p:spPr>
          <a:xfrm>
            <a:off x="503640" y="3043800"/>
            <a:ext cx="90712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DF32FAF8-1302-46A3-8B94-631751B747F4}" type="slidenum">
              <a:t>&lt;#&gt;</a:t>
            </a:fld>
          </a:p>
        </p:txBody>
      </p:sp>
      <p:sp>
        <p:nvSpPr>
          <p:cNvPr id="8" name="PlaceHolder 7"/>
          <p:cNvSpPr>
            <a:spLocks noGrp="1"/>
          </p:cNvSpPr>
          <p:nvPr>
            <p:ph type="dt" idx="3"/>
          </p:nvPr>
        </p:nvSpPr>
        <p:spPr/>
        <p:txBody>
          <a:bodyPr/>
          <a:p>
            <a:r>
              <a:rPr lang="en-HK"/>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3640" y="225720"/>
            <a:ext cx="9070560" cy="946080"/>
          </a:xfrm>
          <a:prstGeom prst="rect">
            <a:avLst/>
          </a:prstGeom>
          <a:noFill/>
          <a:ln w="0">
            <a:noFill/>
          </a:ln>
        </p:spPr>
        <p:txBody>
          <a:bodyPr lIns="0" rIns="0" tIns="0" bIns="0" anchor="ctr">
            <a:noAutofit/>
          </a:bodyPr>
          <a:p>
            <a:r>
              <a:rPr b="0" lang="en-HK" sz="1800" spc="-1" strike="noStrike">
                <a:latin typeface="Arial"/>
              </a:rPr>
              <a:t>Click to edit the title text format</a:t>
            </a:r>
            <a:endParaRPr b="0" lang="en-HK" sz="1800" spc="-1" strike="noStrike">
              <a:latin typeface="Arial"/>
            </a:endParaRPr>
          </a:p>
        </p:txBody>
      </p:sp>
      <p:sp>
        <p:nvSpPr>
          <p:cNvPr id="1" name="PlaceHolder 2"/>
          <p:cNvSpPr>
            <a:spLocks noGrp="1"/>
          </p:cNvSpPr>
          <p:nvPr>
            <p:ph type="ftr" idx="1"/>
          </p:nvPr>
        </p:nvSpPr>
        <p:spPr>
          <a:xfrm>
            <a:off x="3447000" y="5164560"/>
            <a:ext cx="3194280" cy="390240"/>
          </a:xfrm>
          <a:prstGeom prst="rect">
            <a:avLst/>
          </a:prstGeom>
          <a:noFill/>
          <a:ln w="0">
            <a:noFill/>
          </a:ln>
        </p:spPr>
        <p:txBody>
          <a:bodyPr lIns="0" rIns="0" tIns="0" bIns="0" anchor="t">
            <a:noAutofit/>
          </a:bodyPr>
          <a:lstStyle>
            <a:lvl1pPr algn="ctr">
              <a:lnSpc>
                <a:spcPct val="100000"/>
              </a:lnSpc>
              <a:buNone/>
              <a:defRPr b="0" lang="en-HK" sz="1400" spc="-1" strike="noStrike">
                <a:latin typeface="Times New Roman"/>
              </a:defRPr>
            </a:lvl1pPr>
          </a:lstStyle>
          <a:p>
            <a:pPr algn="ctr">
              <a:lnSpc>
                <a:spcPct val="100000"/>
              </a:lnSpc>
              <a:buNone/>
            </a:pPr>
            <a:r>
              <a:rPr b="0" lang="en-HK" sz="1400" spc="-1" strike="noStrike">
                <a:latin typeface="Times New Roman"/>
              </a:rPr>
              <a:t>&lt;footer&gt;</a:t>
            </a:r>
            <a:endParaRPr b="0" lang="en-HK" sz="1400" spc="-1" strike="noStrike">
              <a:latin typeface="Times New Roman"/>
            </a:endParaRPr>
          </a:p>
        </p:txBody>
      </p:sp>
      <p:sp>
        <p:nvSpPr>
          <p:cNvPr id="2" name="PlaceHolder 3"/>
          <p:cNvSpPr>
            <a:spLocks noGrp="1"/>
          </p:cNvSpPr>
          <p:nvPr>
            <p:ph type="sldNum" idx="2"/>
          </p:nvPr>
        </p:nvSpPr>
        <p:spPr>
          <a:xfrm>
            <a:off x="7226640" y="5164560"/>
            <a:ext cx="2347920" cy="390240"/>
          </a:xfrm>
          <a:prstGeom prst="rect">
            <a:avLst/>
          </a:prstGeom>
          <a:noFill/>
          <a:ln w="0">
            <a:noFill/>
          </a:ln>
        </p:spPr>
        <p:txBody>
          <a:bodyPr lIns="0" rIns="0" tIns="0" bIns="0" anchor="t">
            <a:noAutofit/>
          </a:bodyPr>
          <a:lstStyle>
            <a:lvl1pPr algn="r">
              <a:lnSpc>
                <a:spcPct val="100000"/>
              </a:lnSpc>
              <a:buNone/>
              <a:defRPr b="0" lang="en-HK" sz="1400" spc="-1" strike="noStrike">
                <a:latin typeface="Times New Roman"/>
              </a:defRPr>
            </a:lvl1pPr>
          </a:lstStyle>
          <a:p>
            <a:pPr algn="r">
              <a:lnSpc>
                <a:spcPct val="100000"/>
              </a:lnSpc>
              <a:buNone/>
            </a:pPr>
            <a:fld id="{ED709BFB-385C-4662-90D9-4DB164D7CEDF}" type="slidenum">
              <a:rPr b="0" lang="en-HK" sz="1400" spc="-1" strike="noStrike">
                <a:latin typeface="Times New Roman"/>
              </a:rPr>
              <a:t>&lt;number&gt;</a:t>
            </a:fld>
            <a:endParaRPr b="0" lang="en-HK" sz="1400" spc="-1" strike="noStrike">
              <a:latin typeface="Times New Roman"/>
            </a:endParaRPr>
          </a:p>
        </p:txBody>
      </p:sp>
      <p:sp>
        <p:nvSpPr>
          <p:cNvPr id="3" name="PlaceHolder 4"/>
          <p:cNvSpPr>
            <a:spLocks noGrp="1"/>
          </p:cNvSpPr>
          <p:nvPr>
            <p:ph type="dt" idx="3"/>
          </p:nvPr>
        </p:nvSpPr>
        <p:spPr>
          <a:xfrm>
            <a:off x="503640" y="5164560"/>
            <a:ext cx="2347920" cy="390240"/>
          </a:xfrm>
          <a:prstGeom prst="rect">
            <a:avLst/>
          </a:prstGeom>
          <a:noFill/>
          <a:ln w="0">
            <a:noFill/>
          </a:ln>
        </p:spPr>
        <p:txBody>
          <a:bodyPr lIns="0" rIns="0" tIns="0" bIns="0" anchor="t">
            <a:noAutofit/>
          </a:bodyPr>
          <a:lstStyle>
            <a:lvl1pPr>
              <a:defRPr b="0" lang="en-HK" sz="1400" spc="-1" strike="noStrike">
                <a:latin typeface="Times New Roman"/>
              </a:defRPr>
            </a:lvl1pPr>
          </a:lstStyle>
          <a:p>
            <a:r>
              <a:rPr b="0" lang="en-HK" sz="1400" spc="-1" strike="noStrike">
                <a:latin typeface="Times New Roman"/>
              </a:rPr>
              <a:t>&lt;date/time&gt;</a:t>
            </a:r>
            <a:endParaRPr b="0" lang="en-HK" sz="1400" spc="-1" strike="noStrike">
              <a:latin typeface="Times New Roman"/>
            </a:endParaRPr>
          </a:p>
        </p:txBody>
      </p:sp>
      <p:sp>
        <p:nvSpPr>
          <p:cNvPr id="4" name="PlaceHolder 5"/>
          <p:cNvSpPr>
            <a:spLocks noGrp="1"/>
          </p:cNvSpPr>
          <p:nvPr>
            <p:ph type="body"/>
          </p:nvPr>
        </p:nvSpPr>
        <p:spPr>
          <a:xfrm>
            <a:off x="503640" y="1326240"/>
            <a:ext cx="9071280" cy="3288240"/>
          </a:xfrm>
          <a:prstGeom prst="rect">
            <a:avLst/>
          </a:prstGeom>
          <a:noFill/>
          <a:ln w="0">
            <a:noFill/>
          </a:ln>
        </p:spPr>
        <p:txBody>
          <a:bodyPr lIns="0" rIns="0" tIns="0" bIns="0" anchor="t">
            <a:normAutofit/>
          </a:bodyPr>
          <a:p>
            <a:pPr marL="432000" indent="-324000">
              <a:spcBef>
                <a:spcPts val="1414"/>
              </a:spcBef>
              <a:buClr>
                <a:srgbClr val="000000"/>
              </a:buClr>
              <a:buSzPct val="45000"/>
              <a:buFont typeface="Wingdings" charset="2"/>
              <a:buChar char=""/>
            </a:pPr>
            <a:r>
              <a:rPr b="0" lang="en-HK" sz="3200" spc="-1" strike="noStrike">
                <a:latin typeface="Arial"/>
              </a:rPr>
              <a:t>Click to edit the outline text format</a:t>
            </a:r>
            <a:endParaRPr b="0" lang="en-HK" sz="3200" spc="-1" strike="noStrike">
              <a:latin typeface="Arial"/>
            </a:endParaRPr>
          </a:p>
          <a:p>
            <a:pPr lvl="1" marL="864000" indent="-324000">
              <a:spcBef>
                <a:spcPts val="1131"/>
              </a:spcBef>
              <a:buClr>
                <a:srgbClr val="000000"/>
              </a:buClr>
              <a:buSzPct val="75000"/>
              <a:buFont typeface="Symbol" charset="2"/>
              <a:buChar char=""/>
            </a:pPr>
            <a:r>
              <a:rPr b="0" lang="en-HK" sz="2800" spc="-1" strike="noStrike">
                <a:latin typeface="Arial"/>
              </a:rPr>
              <a:t>Second Outline Level</a:t>
            </a:r>
            <a:endParaRPr b="0" lang="en-HK" sz="2800" spc="-1" strike="noStrike">
              <a:latin typeface="Arial"/>
            </a:endParaRPr>
          </a:p>
          <a:p>
            <a:pPr lvl="2" marL="1296000" indent="-288000">
              <a:spcBef>
                <a:spcPts val="848"/>
              </a:spcBef>
              <a:buClr>
                <a:srgbClr val="000000"/>
              </a:buClr>
              <a:buSzPct val="45000"/>
              <a:buFont typeface="Wingdings" charset="2"/>
              <a:buChar char=""/>
            </a:pPr>
            <a:r>
              <a:rPr b="0" lang="en-HK" sz="2400" spc="-1" strike="noStrike">
                <a:latin typeface="Arial"/>
              </a:rPr>
              <a:t>Third Outline Level</a:t>
            </a:r>
            <a:endParaRPr b="0" lang="en-HK" sz="2400" spc="-1" strike="noStrike">
              <a:latin typeface="Arial"/>
            </a:endParaRPr>
          </a:p>
          <a:p>
            <a:pPr lvl="3" marL="1728000" indent="-216000">
              <a:spcBef>
                <a:spcPts val="564"/>
              </a:spcBef>
              <a:buClr>
                <a:srgbClr val="000000"/>
              </a:buClr>
              <a:buSzPct val="75000"/>
              <a:buFont typeface="Symbol" charset="2"/>
              <a:buChar char=""/>
            </a:pPr>
            <a:r>
              <a:rPr b="0" lang="en-HK" sz="2000" spc="-1" strike="noStrike">
                <a:latin typeface="Arial"/>
              </a:rPr>
              <a:t>Fourth Outline Level</a:t>
            </a:r>
            <a:endParaRPr b="0" lang="en-HK" sz="2000" spc="-1" strike="noStrike">
              <a:latin typeface="Arial"/>
            </a:endParaRPr>
          </a:p>
          <a:p>
            <a:pPr lvl="4" marL="2160000" indent="-216000">
              <a:spcBef>
                <a:spcPts val="281"/>
              </a:spcBef>
              <a:buClr>
                <a:srgbClr val="000000"/>
              </a:buClr>
              <a:buSzPct val="45000"/>
              <a:buFont typeface="Wingdings" charset="2"/>
              <a:buChar char=""/>
            </a:pPr>
            <a:r>
              <a:rPr b="0" lang="en-HK" sz="2000" spc="-1" strike="noStrike">
                <a:latin typeface="Arial"/>
              </a:rPr>
              <a:t>Fifth Outline Level</a:t>
            </a:r>
            <a:endParaRPr b="0" lang="en-HK" sz="2000" spc="-1" strike="noStrike">
              <a:latin typeface="Arial"/>
            </a:endParaRPr>
          </a:p>
          <a:p>
            <a:pPr lvl="5" marL="2592000" indent="-216000">
              <a:spcBef>
                <a:spcPts val="281"/>
              </a:spcBef>
              <a:buClr>
                <a:srgbClr val="000000"/>
              </a:buClr>
              <a:buSzPct val="45000"/>
              <a:buFont typeface="Wingdings" charset="2"/>
              <a:buChar char=""/>
            </a:pPr>
            <a:r>
              <a:rPr b="0" lang="en-HK" sz="2000" spc="-1" strike="noStrike">
                <a:latin typeface="Arial"/>
              </a:rPr>
              <a:t>Sixth Outline Level</a:t>
            </a:r>
            <a:endParaRPr b="0" lang="en-HK" sz="2000" spc="-1" strike="noStrike">
              <a:latin typeface="Arial"/>
            </a:endParaRPr>
          </a:p>
          <a:p>
            <a:pPr lvl="6" marL="3024000" indent="-216000">
              <a:spcBef>
                <a:spcPts val="281"/>
              </a:spcBef>
              <a:buClr>
                <a:srgbClr val="000000"/>
              </a:buClr>
              <a:buSzPct val="45000"/>
              <a:buFont typeface="Wingdings" charset="2"/>
              <a:buChar char=""/>
            </a:pPr>
            <a:r>
              <a:rPr b="0" lang="en-HK" sz="2000" spc="-1" strike="noStrike">
                <a:latin typeface="Arial"/>
              </a:rPr>
              <a:t>Seventh Outline Level</a:t>
            </a:r>
            <a:endParaRPr b="0" lang="en-HK"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title"/>
          </p:nvPr>
        </p:nvSpPr>
        <p:spPr>
          <a:xfrm>
            <a:off x="503640" y="225720"/>
            <a:ext cx="9070560" cy="946080"/>
          </a:xfrm>
          <a:prstGeom prst="rect">
            <a:avLst/>
          </a:prstGeom>
          <a:noFill/>
          <a:ln w="0">
            <a:noFill/>
          </a:ln>
        </p:spPr>
        <p:txBody>
          <a:bodyPr lIns="0" rIns="0" tIns="0" bIns="0" anchor="ctr">
            <a:noAutofit/>
          </a:bodyPr>
          <a:p>
            <a:pPr algn="ctr">
              <a:lnSpc>
                <a:spcPct val="100000"/>
              </a:lnSpc>
              <a:buNone/>
            </a:pPr>
            <a:r>
              <a:rPr b="0" lang="en-HK" sz="4400" spc="-1" strike="noStrike">
                <a:latin typeface="Arial"/>
              </a:rPr>
              <a:t>Spacing</a:t>
            </a:r>
            <a:endParaRPr b="0" lang="en-HK" sz="4400" spc="-1" strike="noStrike">
              <a:latin typeface="Arial"/>
            </a:endParaRPr>
          </a:p>
        </p:txBody>
      </p:sp>
      <p:sp>
        <p:nvSpPr>
          <p:cNvPr id="42" name="PlaceHolder 2"/>
          <p:cNvSpPr>
            <a:spLocks noGrp="1"/>
          </p:cNvSpPr>
          <p:nvPr>
            <p:ph type="subTitle"/>
          </p:nvPr>
        </p:nvSpPr>
        <p:spPr>
          <a:xfrm>
            <a:off x="503640" y="1326240"/>
            <a:ext cx="9070560" cy="3287520"/>
          </a:xfrm>
          <a:prstGeom prst="rect">
            <a:avLst/>
          </a:prstGeom>
          <a:noFill/>
          <a:ln w="0">
            <a:noFill/>
          </a:ln>
        </p:spPr>
        <p:txBody>
          <a:bodyPr lIns="0" rIns="0" tIns="0" bIns="0" anchor="ctr">
            <a:noAutofit/>
          </a:bodyPr>
          <a:p>
            <a:pPr>
              <a:lnSpc>
                <a:spcPct val="100000"/>
              </a:lnSpc>
              <a:buNone/>
            </a:pPr>
            <a:r>
              <a:rPr b="0" lang="en-HK" sz="1500" spc="-1" strike="noStrike">
                <a:latin typeface="Arial"/>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endParaRPr b="0" lang="en-HK" sz="15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999999"/>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503640" y="225720"/>
            <a:ext cx="9070560" cy="946080"/>
          </a:xfrm>
          <a:prstGeom prst="rect">
            <a:avLst/>
          </a:prstGeom>
          <a:noFill/>
          <a:ln w="0">
            <a:noFill/>
          </a:ln>
        </p:spPr>
        <p:txBody>
          <a:bodyPr lIns="0" rIns="0" tIns="0" bIns="0" anchor="ctr">
            <a:noAutofit/>
          </a:bodyPr>
          <a:p>
            <a:pPr algn="ctr">
              <a:buNone/>
            </a:pPr>
            <a:r>
              <a:rPr b="0" lang="en-HK" sz="4400" spc="-1" strike="noStrike">
                <a:latin typeface="Arial"/>
              </a:rPr>
              <a:t>Report</a:t>
            </a:r>
            <a:endParaRPr b="0" lang="en-HK" sz="4400" spc="-1" strike="noStrike">
              <a:latin typeface="Arial"/>
            </a:endParaRPr>
          </a:p>
        </p:txBody>
      </p:sp>
      <p:sp>
        <p:nvSpPr>
          <p:cNvPr id="44" name="PlaceHolder 2"/>
          <p:cNvSpPr>
            <a:spLocks noGrp="1"/>
          </p:cNvSpPr>
          <p:nvPr>
            <p:ph/>
          </p:nvPr>
        </p:nvSpPr>
        <p:spPr>
          <a:xfrm>
            <a:off x="503640" y="1326240"/>
            <a:ext cx="9071280" cy="3288240"/>
          </a:xfrm>
          <a:prstGeom prst="rect">
            <a:avLst/>
          </a:prstGeom>
          <a:noFill/>
          <a:ln w="0">
            <a:noFill/>
          </a:ln>
        </p:spPr>
        <p:txBody>
          <a:bodyPr lIns="0" rIns="0" tIns="0" bIns="0" anchor="t">
            <a:normAutofit/>
          </a:bodyPr>
          <a:p>
            <a:endParaRPr b="0" lang="en-HK" sz="32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3</TotalTime>
  <Application>LibreOffice/7.3.7.2$Linux_X86_64 LibreOffice_project/30$Build-2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2025-10-13T23:32:43Z</dcterms:created>
  <dc:creator/>
  <dc:description/>
  <dc:language>en-HK</dc:language>
  <cp:lastModifiedBy/>
  <dcterms:modified xsi:type="dcterms:W3CDTF">2025-10-14T00:20:01Z</dcterms:modified>
  <cp:revision>3</cp:revision>
  <dc:subject/>
  <dc:title/>
</cp:coreProperties>
</file>

<file path=docProps/custom.xml><?xml version="1.0" encoding="utf-8"?>
<Properties xmlns="http://schemas.openxmlformats.org/officeDocument/2006/custom-properties" xmlns:vt="http://schemas.openxmlformats.org/officeDocument/2006/docPropsVTypes"/>
</file>