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Slides/_rels/notesSlide3.xml.rels" ContentType="application/vnd.openxmlformats-package.relationships+xml"/>
  <Override PartName="/ppt/notesSlides/notesSlide3.xml" ContentType="application/vnd.openxmlformats-officedocument.presentationml.notesSlid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charts/chart3.xml" ContentType="application/vnd.openxmlformats-officedocument.drawingml.chart+xml"/>
  <Override PartName="/ppt/media/image1.png" ContentType="image/png"/>
  <Override PartName="/ppt/presProps.xml" ContentType="application/vnd.openxmlformats-officedocument.presentationml.presProps+xml"/>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1.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comments/comment3.xml" ContentType="application/vnd.openxmlformats-officedocument.presentationml.comments+xml"/>
  <Override PartName="/ppt/commentAuthors.xml" ContentType="application/vnd.openxmlformats-officedocument.presentationml.commentAuthor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notesMasterIdLst>
    <p:notesMasterId r:id="rId4"/>
  </p:notesMasterIdLst>
  <p:sldIdLst>
    <p:sldId id="256" r:id="rId5"/>
    <p:sldId id="257" r:id="rId6"/>
    <p:sldId id="258" r:id="rId7"/>
  </p:sldIdLst>
  <p:sldSz cx="10080625" cy="5670550"/>
  <p:notesSz cx="7559675" cy="10691813"/>
</p:presentation>
</file>

<file path=ppt/commentAuthors.xml><?xml version="1.0" encoding="utf-8"?>
<p:cmAuthorLst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presProps" Target="presProps.xml"/><Relationship Id="rId9" Type="http://schemas.openxmlformats.org/officeDocument/2006/relationships/commentAuthors" Target="commentAuthors.xml"/>
</Relationships>
</file>

<file path=ppt/charts/chart3.xml><?xml version="1.0" encoding="utf-8"?>
<c:chartSpace xmlns:c="http://schemas.openxmlformats.org/drawingml/2006/chart" xmlns:a="http://schemas.openxmlformats.org/drawingml/2006/main" xmlns:r="http://schemas.openxmlformats.org/officeDocument/2006/relationships">
  <c:lang val="en-US"/>
  <c:roundedCorners val="0"/>
  <c:chart>
    <c:autoTitleDeleted val="1"/>
    <c:plotArea>
      <c:barChart>
        <c:barDir val="col"/>
        <c:grouping val="clustered"/>
        <c:varyColors val="0"/>
        <c:ser>
          <c:idx val="0"/>
          <c:order val="0"/>
          <c:tx>
            <c:strRef>
              <c:f>label 0</c:f>
              <c:strCache>
                <c:ptCount val="1"/>
                <c:pt idx="0">
                  <c:v>Column 1</c:v>
                </c:pt>
              </c:strCache>
            </c:strRef>
          </c:tx>
          <c:spPr>
            <a:solidFill>
              <a:srgbClr val="004586"/>
            </a:solidFill>
            <a:ln w="0">
              <a:noFill/>
            </a:ln>
          </c:spPr>
          <c:invertIfNegative val="0"/>
          <c:dLbls>
            <c:txPr>
              <a:bodyPr wrap="none"/>
              <a:lstStyle/>
              <a:p>
                <a:pPr>
                  <a:defRPr b="0" sz="1000" spc="-1" strike="noStrike">
                    <a:solidFill>
                      <a:srgbClr val="000000"/>
                    </a:solidFill>
                    <a:latin typeface="Arial"/>
                    <a:ea typeface="DejaVu Sans"/>
                  </a:defRPr>
                </a:pPr>
              </a:p>
            </c:txPr>
            <c:dLblPos val="outEnd"/>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0</c:f>
              <c:numCache>
                <c:formatCode>General</c:formatCode>
                <c:ptCount val="4"/>
                <c:pt idx="0">
                  <c:v>9.1</c:v>
                </c:pt>
                <c:pt idx="1">
                  <c:v>2.4</c:v>
                </c:pt>
                <c:pt idx="2">
                  <c:v>3.1</c:v>
                </c:pt>
                <c:pt idx="3">
                  <c:v>4.3</c:v>
                </c:pt>
              </c:numCache>
            </c:numRef>
          </c:val>
        </c:ser>
        <c:ser>
          <c:idx val="1"/>
          <c:order val="1"/>
          <c:tx>
            <c:strRef>
              <c:f>label 1</c:f>
              <c:strCache>
                <c:ptCount val="1"/>
                <c:pt idx="0">
                  <c:v>Column 2</c:v>
                </c:pt>
              </c:strCache>
            </c:strRef>
          </c:tx>
          <c:spPr>
            <a:solidFill>
              <a:srgbClr val="ff420e"/>
            </a:solidFill>
            <a:ln w="0">
              <a:noFill/>
            </a:ln>
          </c:spPr>
          <c:invertIfNegative val="0"/>
          <c:dLbls>
            <c:txPr>
              <a:bodyPr wrap="none"/>
              <a:lstStyle/>
              <a:p>
                <a:pPr>
                  <a:defRPr b="0" sz="1000" spc="-1" strike="noStrike">
                    <a:solidFill>
                      <a:srgbClr val="000000"/>
                    </a:solidFill>
                    <a:latin typeface="Arial"/>
                    <a:ea typeface="DejaVu Sans"/>
                  </a:defRPr>
                </a:pPr>
              </a:p>
            </c:txPr>
            <c:dLblPos val="outEnd"/>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1</c:f>
              <c:numCache>
                <c:formatCode>General</c:formatCode>
                <c:ptCount val="4"/>
                <c:pt idx="0">
                  <c:v>3.2</c:v>
                </c:pt>
                <c:pt idx="1">
                  <c:v>8.8</c:v>
                </c:pt>
                <c:pt idx="2">
                  <c:v>1.5</c:v>
                </c:pt>
                <c:pt idx="3">
                  <c:v>9.02</c:v>
                </c:pt>
              </c:numCache>
            </c:numRef>
          </c:val>
        </c:ser>
        <c:ser>
          <c:idx val="2"/>
          <c:order val="2"/>
          <c:tx>
            <c:strRef>
              <c:f>label 2</c:f>
              <c:strCache>
                <c:ptCount val="1"/>
                <c:pt idx="0">
                  <c:v>Column 3</c:v>
                </c:pt>
              </c:strCache>
            </c:strRef>
          </c:tx>
          <c:spPr>
            <a:solidFill>
              <a:srgbClr val="ffd320"/>
            </a:solidFill>
            <a:ln w="0">
              <a:noFill/>
            </a:ln>
          </c:spPr>
          <c:invertIfNegative val="0"/>
          <c:dLbls>
            <c:txPr>
              <a:bodyPr wrap="none"/>
              <a:lstStyle/>
              <a:p>
                <a:pPr>
                  <a:defRPr b="0" sz="1000" spc="-1" strike="noStrike">
                    <a:solidFill>
                      <a:srgbClr val="000000"/>
                    </a:solidFill>
                    <a:latin typeface="Arial"/>
                    <a:ea typeface="DejaVu Sans"/>
                  </a:defRPr>
                </a:pPr>
              </a:p>
            </c:txPr>
            <c:dLblPos val="outEnd"/>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2</c:f>
              <c:numCache>
                <c:formatCode>General</c:formatCode>
                <c:ptCount val="4"/>
                <c:pt idx="0">
                  <c:v>4.54</c:v>
                </c:pt>
                <c:pt idx="1">
                  <c:v>9.65</c:v>
                </c:pt>
                <c:pt idx="2">
                  <c:v>3.7</c:v>
                </c:pt>
                <c:pt idx="3">
                  <c:v>6.2</c:v>
                </c:pt>
              </c:numCache>
            </c:numRef>
          </c:val>
        </c:ser>
        <c:gapWidth val="100"/>
        <c:overlap val="0"/>
        <c:axId val="4812168"/>
        <c:axId val="66465254"/>
      </c:barChart>
      <c:catAx>
        <c:axId val="4812168"/>
        <c:scaling>
          <c:orientation val="minMax"/>
        </c:scaling>
        <c:delete val="0"/>
        <c:axPos val="b"/>
        <c:numFmt formatCode="[$-3C09]dd/mm/yyyy" sourceLinked="0"/>
        <c:majorTickMark val="out"/>
        <c:minorTickMark val="none"/>
        <c:tickLblPos val="nextTo"/>
        <c:spPr>
          <a:ln w="0">
            <a:solidFill>
              <a:srgbClr val="b3b3b3"/>
            </a:solidFill>
          </a:ln>
        </c:spPr>
        <c:txPr>
          <a:bodyPr/>
          <a:lstStyle/>
          <a:p>
            <a:pPr>
              <a:defRPr b="0" sz="1000" spc="-1" strike="noStrike">
                <a:solidFill>
                  <a:srgbClr val="000000"/>
                </a:solidFill>
                <a:latin typeface="Arial"/>
                <a:ea typeface="DejaVu Sans"/>
              </a:defRPr>
            </a:pPr>
          </a:p>
        </c:txPr>
        <c:crossAx val="66465254"/>
        <c:crosses val="autoZero"/>
        <c:auto val="1"/>
        <c:lblAlgn val="ctr"/>
        <c:lblOffset val="100"/>
        <c:noMultiLvlLbl val="0"/>
      </c:catAx>
      <c:valAx>
        <c:axId val="66465254"/>
        <c:scaling>
          <c:orientation val="minMax"/>
        </c:scaling>
        <c:delete val="0"/>
        <c:axPos val="l"/>
        <c:majorGridlines>
          <c:spPr>
            <a:ln w="0">
              <a:solidFill>
                <a:srgbClr val="b3b3b3"/>
              </a:solidFill>
            </a:ln>
          </c:spPr>
        </c:majorGridlines>
        <c:numFmt formatCode="General" sourceLinked="0"/>
        <c:majorTickMark val="out"/>
        <c:minorTickMark val="none"/>
        <c:tickLblPos val="nextTo"/>
        <c:spPr>
          <a:ln w="0">
            <a:solidFill>
              <a:srgbClr val="b3b3b3"/>
            </a:solidFill>
          </a:ln>
        </c:spPr>
        <c:txPr>
          <a:bodyPr/>
          <a:lstStyle/>
          <a:p>
            <a:pPr>
              <a:defRPr b="0" sz="1000" spc="-1" strike="noStrike">
                <a:solidFill>
                  <a:srgbClr val="000000"/>
                </a:solidFill>
                <a:latin typeface="Arial"/>
                <a:ea typeface="DejaVu Sans"/>
              </a:defRPr>
            </a:pPr>
          </a:p>
        </c:txPr>
        <c:crossAx val="4812168"/>
        <c:crosses val="autoZero"/>
        <c:crossBetween val="between"/>
      </c:valAx>
      <c:spPr>
        <a:noFill/>
        <a:ln w="0">
          <a:solidFill>
            <a:srgbClr val="b3b3b3"/>
          </a:solidFill>
        </a:ln>
      </c:spPr>
    </c:plotArea>
    <c:legend>
      <c:legendPos val="r"/>
      <c:overlay val="0"/>
      <c:spPr>
        <a:noFill/>
        <a:ln w="0">
          <a:noFill/>
        </a:ln>
      </c:spPr>
      <c:txPr>
        <a:bodyPr/>
        <a:lstStyle/>
        <a:p>
          <a:pPr>
            <a:defRPr b="0" sz="1000" spc="-1" strike="noStrike">
              <a:solidFill>
                <a:srgbClr val="000000"/>
              </a:solidFill>
              <a:latin typeface="Arial"/>
              <a:ea typeface="DejaVu Sans"/>
            </a:defRPr>
          </a:pPr>
        </a:p>
      </c:txPr>
    </c:legend>
    <c:plotVisOnly val="1"/>
    <c:dispBlanksAs val="gap"/>
  </c:chart>
  <c:spPr>
    <a:noFill/>
    <a:ln w="0">
      <a:noFill/>
    </a:ln>
  </c:spPr>
</c:chartSpace>
</file>

<file path=ppt/comments/comment3.xml><?xml version="1.0" encoding="utf-8"?>
<p:cmLst xmlns:p="http://schemas.openxmlformats.org/presentationml/2006/main">
  <p:cm authorId="0" dt="2025-10-21T02:28:53.000000000" idx="1">
    <p:pos x="0" y="0"/>
    <p:text>add shadow</p:text>
  </p:cm>
</p:cmLst>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pPr algn="ctr">
              <a:buNone/>
            </a:pPr>
            <a:r>
              <a:rPr b="0" lang="en-HK" sz="4400" spc="-1" strike="noStrike">
                <a:latin typeface="Arial"/>
              </a:rPr>
              <a:t>Click to move the slide</a:t>
            </a:r>
            <a:endParaRPr b="0" lang="en-HK" sz="4400" spc="-1" strike="noStrike">
              <a:latin typeface="Arial"/>
            </a:endParaRPr>
          </a:p>
        </p:txBody>
      </p:sp>
      <p:sp>
        <p:nvSpPr>
          <p:cNvPr id="83"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r>
              <a:rPr b="0" lang="en-HK" sz="2000" spc="-1" strike="noStrike">
                <a:latin typeface="Arial"/>
              </a:rPr>
              <a:t>Click to edit the notes format</a:t>
            </a:r>
            <a:endParaRPr b="0" lang="en-HK" sz="2000" spc="-1" strike="noStrike">
              <a:latin typeface="Arial"/>
            </a:endParaRPr>
          </a:p>
        </p:txBody>
      </p:sp>
      <p:sp>
        <p:nvSpPr>
          <p:cNvPr id="84" name="PlaceHolder 3"/>
          <p:cNvSpPr>
            <a:spLocks noGrp="1"/>
          </p:cNvSpPr>
          <p:nvPr>
            <p:ph type="hdr"/>
          </p:nvPr>
        </p:nvSpPr>
        <p:spPr>
          <a:xfrm>
            <a:off x="0" y="0"/>
            <a:ext cx="3280680" cy="534240"/>
          </a:xfrm>
          <a:prstGeom prst="rect">
            <a:avLst/>
          </a:prstGeom>
          <a:noFill/>
          <a:ln w="0">
            <a:noFill/>
          </a:ln>
        </p:spPr>
        <p:txBody>
          <a:bodyPr lIns="0" rIns="0" tIns="0" bIns="0" anchor="t">
            <a:noAutofit/>
          </a:bodyPr>
          <a:p>
            <a:r>
              <a:rPr b="0" lang="en-HK" sz="1400" spc="-1" strike="noStrike">
                <a:latin typeface="Times New Roman"/>
              </a:rPr>
              <a:t>&lt;header&gt;</a:t>
            </a:r>
            <a:endParaRPr b="0" lang="en-HK" sz="1400" spc="-1" strike="noStrike">
              <a:latin typeface="Times New Roman"/>
            </a:endParaRPr>
          </a:p>
        </p:txBody>
      </p:sp>
      <p:sp>
        <p:nvSpPr>
          <p:cNvPr id="85" name="PlaceHolder 4"/>
          <p:cNvSpPr>
            <a:spLocks noGrp="1"/>
          </p:cNvSpPr>
          <p:nvPr>
            <p:ph type="dt" idx="7"/>
          </p:nvPr>
        </p:nvSpPr>
        <p:spPr>
          <a:xfrm>
            <a:off x="4278960" y="0"/>
            <a:ext cx="3280680" cy="534240"/>
          </a:xfrm>
          <a:prstGeom prst="rect">
            <a:avLst/>
          </a:prstGeom>
          <a:noFill/>
          <a:ln w="0">
            <a:noFill/>
          </a:ln>
        </p:spPr>
        <p:txBody>
          <a:bodyPr lIns="0" rIns="0" tIns="0" bIns="0" anchor="t">
            <a:noAutofit/>
          </a:bodyPr>
          <a:lstStyle>
            <a:lvl1pPr algn="r">
              <a:buNone/>
              <a:defRPr b="0" lang="en-HK" sz="1400" spc="-1" strike="noStrike">
                <a:latin typeface="Times New Roman"/>
              </a:defRPr>
            </a:lvl1pPr>
          </a:lstStyle>
          <a:p>
            <a:pPr algn="r">
              <a:buNone/>
            </a:pPr>
            <a:r>
              <a:rPr b="0" lang="en-HK" sz="1400" spc="-1" strike="noStrike">
                <a:latin typeface="Times New Roman"/>
              </a:rPr>
              <a:t>&lt;date/time&gt;</a:t>
            </a:r>
            <a:endParaRPr b="0" lang="en-HK" sz="1400" spc="-1" strike="noStrike">
              <a:latin typeface="Times New Roman"/>
            </a:endParaRPr>
          </a:p>
        </p:txBody>
      </p:sp>
      <p:sp>
        <p:nvSpPr>
          <p:cNvPr id="86" name="PlaceHolder 5"/>
          <p:cNvSpPr>
            <a:spLocks noGrp="1"/>
          </p:cNvSpPr>
          <p:nvPr>
            <p:ph type="ftr" idx="8"/>
          </p:nvPr>
        </p:nvSpPr>
        <p:spPr>
          <a:xfrm>
            <a:off x="0" y="10157400"/>
            <a:ext cx="3280680" cy="534240"/>
          </a:xfrm>
          <a:prstGeom prst="rect">
            <a:avLst/>
          </a:prstGeom>
          <a:noFill/>
          <a:ln w="0">
            <a:noFill/>
          </a:ln>
        </p:spPr>
        <p:txBody>
          <a:bodyPr lIns="0" rIns="0" tIns="0" bIns="0" anchor="b">
            <a:noAutofit/>
          </a:bodyPr>
          <a:lstStyle>
            <a:lvl1pPr>
              <a:defRPr b="0" lang="en-HK" sz="1400" spc="-1" strike="noStrike">
                <a:latin typeface="Times New Roman"/>
              </a:defRPr>
            </a:lvl1pPr>
          </a:lstStyle>
          <a:p>
            <a:r>
              <a:rPr b="0" lang="en-HK" sz="1400" spc="-1" strike="noStrike">
                <a:latin typeface="Times New Roman"/>
              </a:rPr>
              <a:t>&lt;footer&gt;</a:t>
            </a:r>
            <a:endParaRPr b="0" lang="en-HK" sz="1400" spc="-1" strike="noStrike">
              <a:latin typeface="Times New Roman"/>
            </a:endParaRPr>
          </a:p>
        </p:txBody>
      </p:sp>
      <p:sp>
        <p:nvSpPr>
          <p:cNvPr id="87" name="PlaceHolder 6"/>
          <p:cNvSpPr>
            <a:spLocks noGrp="1"/>
          </p:cNvSpPr>
          <p:nvPr>
            <p:ph type="sldNum" idx="9"/>
          </p:nvPr>
        </p:nvSpPr>
        <p:spPr>
          <a:xfrm>
            <a:off x="4278960" y="10157400"/>
            <a:ext cx="3280680" cy="534240"/>
          </a:xfrm>
          <a:prstGeom prst="rect">
            <a:avLst/>
          </a:prstGeom>
          <a:noFill/>
          <a:ln w="0">
            <a:noFill/>
          </a:ln>
        </p:spPr>
        <p:txBody>
          <a:bodyPr lIns="0" rIns="0" tIns="0" bIns="0" anchor="b">
            <a:noAutofit/>
          </a:bodyPr>
          <a:lstStyle>
            <a:lvl1pPr algn="r">
              <a:buNone/>
              <a:defRPr b="0" lang="en-HK" sz="1400" spc="-1" strike="noStrike">
                <a:latin typeface="Times New Roman"/>
              </a:defRPr>
            </a:lvl1pPr>
          </a:lstStyle>
          <a:p>
            <a:pPr algn="r">
              <a:buNone/>
            </a:pPr>
            <a:fld id="{EFC5E952-1CA3-4781-999E-9810C16D510A}" type="slidenum">
              <a:rPr b="0" lang="en-HK" sz="1400" spc="-1" strike="noStrike">
                <a:latin typeface="Times New Roman"/>
              </a:rPr>
              <a:t>&lt;number&gt;</a:t>
            </a:fld>
            <a:endParaRPr b="0" lang="en-HK"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sldImg"/>
          </p:nvPr>
        </p:nvSpPr>
        <p:spPr>
          <a:xfrm>
            <a:off x="216360" y="812520"/>
            <a:ext cx="7126920" cy="4008960"/>
          </a:xfrm>
          <a:prstGeom prst="rect">
            <a:avLst/>
          </a:prstGeom>
          <a:ln w="0">
            <a:noFill/>
          </a:ln>
        </p:spPr>
      </p:sp>
      <p:sp>
        <p:nvSpPr>
          <p:cNvPr id="96"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r>
              <a:rPr b="0" lang="en-HK" sz="2000" spc="-1" strike="noStrike">
                <a:latin typeface="Arial"/>
              </a:rPr>
              <a:t>Add shadow</a:t>
            </a:r>
            <a:endParaRPr b="0" lang="en-HK" sz="2000" spc="-1" strike="noStrike">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3B8FE59C-450F-4A52-B22B-2C5B9018AAC0}" type="slidenum">
              <a:t>&lt;#&gt;</a:t>
            </a:fld>
          </a:p>
        </p:txBody>
      </p:sp>
      <p:sp>
        <p:nvSpPr>
          <p:cNvPr id="4" name="PlaceHolder 3"/>
          <p:cNvSpPr>
            <a:spLocks noGrp="1"/>
          </p:cNvSpPr>
          <p:nvPr>
            <p:ph type="dt" idx="3"/>
          </p:nvPr>
        </p:nvSpPr>
        <p:spPr/>
        <p:txBody>
          <a:bodyPr/>
          <a:p>
            <a:r>
              <a:rPr lang="en-HK"/>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7" name="PlaceHolder 2"/>
          <p:cNvSpPr>
            <a:spLocks noGrp="1"/>
          </p:cNvSpPr>
          <p:nvPr>
            <p:ph/>
          </p:nvPr>
        </p:nvSpPr>
        <p:spPr>
          <a:xfrm>
            <a:off x="504000" y="132660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8" name="PlaceHolder 3"/>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FB6227FF-6BC2-418E-9AB0-6CA957C1429C}" type="slidenum">
              <a:t>&lt;#&gt;</a:t>
            </a:fld>
          </a:p>
        </p:txBody>
      </p:sp>
      <p:sp>
        <p:nvSpPr>
          <p:cNvPr id="7" name="PlaceHolder 6"/>
          <p:cNvSpPr>
            <a:spLocks noGrp="1"/>
          </p:cNvSpPr>
          <p:nvPr>
            <p:ph type="dt" idx="3"/>
          </p:nvPr>
        </p:nvSpPr>
        <p:spPr/>
        <p:txBody>
          <a:bodyPr/>
          <a:p>
            <a:r>
              <a:rPr lang="en-HK"/>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0"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1"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2"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3" name="PlaceHolder 5"/>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 name="PlaceHolder 6"/>
          <p:cNvSpPr>
            <a:spLocks noGrp="1"/>
          </p:cNvSpPr>
          <p:nvPr>
            <p:ph type="ftr" idx="1"/>
          </p:nvPr>
        </p:nvSpPr>
        <p:spPr/>
        <p:txBody>
          <a:bodyPr/>
          <a:p>
            <a:r>
              <a:t>Footer</a:t>
            </a:r>
          </a:p>
        </p:txBody>
      </p:sp>
      <p:sp>
        <p:nvSpPr>
          <p:cNvPr id="8" name="PlaceHolder 7"/>
          <p:cNvSpPr>
            <a:spLocks noGrp="1"/>
          </p:cNvSpPr>
          <p:nvPr>
            <p:ph type="sldNum" idx="2"/>
          </p:nvPr>
        </p:nvSpPr>
        <p:spPr/>
        <p:txBody>
          <a:bodyPr/>
          <a:p>
            <a:fld id="{EED64ADD-6715-43DC-854E-20069399E732}" type="slidenum">
              <a:t>&lt;#&gt;</a:t>
            </a:fld>
          </a:p>
        </p:txBody>
      </p:sp>
      <p:sp>
        <p:nvSpPr>
          <p:cNvPr id="9" name="PlaceHolder 8"/>
          <p:cNvSpPr>
            <a:spLocks noGrp="1"/>
          </p:cNvSpPr>
          <p:nvPr>
            <p:ph type="dt" idx="3"/>
          </p:nvPr>
        </p:nvSpPr>
        <p:spPr/>
        <p:txBody>
          <a:bodyPr/>
          <a:p>
            <a:r>
              <a:rPr lang="en-HK"/>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5" name="PlaceHolder 2"/>
          <p:cNvSpPr>
            <a:spLocks noGrp="1"/>
          </p:cNvSpPr>
          <p:nvPr>
            <p:ph/>
          </p:nvPr>
        </p:nvSpPr>
        <p:spPr>
          <a:xfrm>
            <a:off x="50400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6" name="PlaceHolder 3"/>
          <p:cNvSpPr>
            <a:spLocks noGrp="1"/>
          </p:cNvSpPr>
          <p:nvPr>
            <p:ph/>
          </p:nvPr>
        </p:nvSpPr>
        <p:spPr>
          <a:xfrm>
            <a:off x="357156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7" name="PlaceHolder 4"/>
          <p:cNvSpPr>
            <a:spLocks noGrp="1"/>
          </p:cNvSpPr>
          <p:nvPr>
            <p:ph/>
          </p:nvPr>
        </p:nvSpPr>
        <p:spPr>
          <a:xfrm>
            <a:off x="663912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8" name="PlaceHolder 5"/>
          <p:cNvSpPr>
            <a:spLocks noGrp="1"/>
          </p:cNvSpPr>
          <p:nvPr>
            <p:ph/>
          </p:nvPr>
        </p:nvSpPr>
        <p:spPr>
          <a:xfrm>
            <a:off x="50400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9" name="PlaceHolder 6"/>
          <p:cNvSpPr>
            <a:spLocks noGrp="1"/>
          </p:cNvSpPr>
          <p:nvPr>
            <p:ph/>
          </p:nvPr>
        </p:nvSpPr>
        <p:spPr>
          <a:xfrm>
            <a:off x="357156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40" name="PlaceHolder 7"/>
          <p:cNvSpPr>
            <a:spLocks noGrp="1"/>
          </p:cNvSpPr>
          <p:nvPr>
            <p:ph/>
          </p:nvPr>
        </p:nvSpPr>
        <p:spPr>
          <a:xfrm>
            <a:off x="663912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9" name="PlaceHolder 8"/>
          <p:cNvSpPr>
            <a:spLocks noGrp="1"/>
          </p:cNvSpPr>
          <p:nvPr>
            <p:ph type="ftr" idx="1"/>
          </p:nvPr>
        </p:nvSpPr>
        <p:spPr/>
        <p:txBody>
          <a:bodyPr/>
          <a:p>
            <a:r>
              <a:t>Footer</a:t>
            </a:r>
          </a:p>
        </p:txBody>
      </p:sp>
      <p:sp>
        <p:nvSpPr>
          <p:cNvPr id="10" name="PlaceHolder 9"/>
          <p:cNvSpPr>
            <a:spLocks noGrp="1"/>
          </p:cNvSpPr>
          <p:nvPr>
            <p:ph type="sldNum" idx="2"/>
          </p:nvPr>
        </p:nvSpPr>
        <p:spPr/>
        <p:txBody>
          <a:bodyPr/>
          <a:p>
            <a:fld id="{F7F231C8-A1CD-4987-AF2F-F64F6EE5AB9B}" type="slidenum">
              <a:t>&lt;#&gt;</a:t>
            </a:fld>
          </a:p>
        </p:txBody>
      </p:sp>
      <p:sp>
        <p:nvSpPr>
          <p:cNvPr id="11" name="PlaceHolder 10"/>
          <p:cNvSpPr>
            <a:spLocks noGrp="1"/>
          </p:cNvSpPr>
          <p:nvPr>
            <p:ph type="dt" idx="3"/>
          </p:nvPr>
        </p:nvSpPr>
        <p:spPr/>
        <p:txBody>
          <a:bodyPr/>
          <a:p>
            <a:r>
              <a:rPr lang="en-HK"/>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4"/>
          </p:nvPr>
        </p:nvSpPr>
        <p:spPr/>
        <p:txBody>
          <a:bodyPr/>
          <a:p>
            <a:r>
              <a:t>Footer</a:t>
            </a:r>
          </a:p>
        </p:txBody>
      </p:sp>
      <p:sp>
        <p:nvSpPr>
          <p:cNvPr id="3" name="PlaceHolder 2"/>
          <p:cNvSpPr>
            <a:spLocks noGrp="1"/>
          </p:cNvSpPr>
          <p:nvPr>
            <p:ph type="sldNum" idx="5"/>
          </p:nvPr>
        </p:nvSpPr>
        <p:spPr/>
        <p:txBody>
          <a:bodyPr/>
          <a:p>
            <a:fld id="{A84FC3FF-B698-4266-A633-4F1D597D80DF}" type="slidenum">
              <a:t>&lt;#&gt;</a:t>
            </a:fld>
          </a:p>
        </p:txBody>
      </p:sp>
      <p:sp>
        <p:nvSpPr>
          <p:cNvPr id="4" name="PlaceHolder 3"/>
          <p:cNvSpPr>
            <a:spLocks noGrp="1"/>
          </p:cNvSpPr>
          <p:nvPr>
            <p:ph type="dt" idx="6"/>
          </p:nvPr>
        </p:nvSpPr>
        <p:spPr/>
        <p:txBody>
          <a:bodyPr/>
          <a:p>
            <a:r>
              <a:rPr lang="en-HK"/>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47" name="PlaceHolder 2"/>
          <p:cNvSpPr>
            <a:spLocks noGrp="1"/>
          </p:cNvSpPr>
          <p:nvPr>
            <p:ph type="subTitle"/>
          </p:nvPr>
        </p:nvSpPr>
        <p:spPr>
          <a:xfrm>
            <a:off x="504000" y="1326600"/>
            <a:ext cx="9072000" cy="32886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C984E7AE-70D5-43DF-A34A-CC38CD8C2C0C}" type="slidenum">
              <a:t>&lt;#&gt;</a:t>
            </a:fld>
          </a:p>
        </p:txBody>
      </p:sp>
      <p:sp>
        <p:nvSpPr>
          <p:cNvPr id="6" name="PlaceHolder 5"/>
          <p:cNvSpPr>
            <a:spLocks noGrp="1"/>
          </p:cNvSpPr>
          <p:nvPr>
            <p:ph type="dt" idx="6"/>
          </p:nvPr>
        </p:nvSpPr>
        <p:spPr/>
        <p:txBody>
          <a:bodyPr/>
          <a:p>
            <a:r>
              <a:rPr lang="en-HK"/>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49" name="PlaceHolder 2"/>
          <p:cNvSpPr>
            <a:spLocks noGrp="1"/>
          </p:cNvSpPr>
          <p:nvPr>
            <p:ph/>
          </p:nvPr>
        </p:nvSpPr>
        <p:spPr>
          <a:xfrm>
            <a:off x="504000" y="1326600"/>
            <a:ext cx="9072000" cy="3288600"/>
          </a:xfrm>
          <a:prstGeom prst="rect">
            <a:avLst/>
          </a:prstGeom>
          <a:noFill/>
          <a:ln w="0">
            <a:noFill/>
          </a:ln>
        </p:spPr>
        <p:txBody>
          <a:bodyPr lIns="0" rIns="0" tIns="0" bIns="0" anchor="t">
            <a:normAutofit/>
          </a:bodyPr>
          <a:p>
            <a:endParaRPr b="0" lang="en-HK" sz="3200" spc="-1" strike="noStrike">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5DBF64E5-57A1-46FE-A2C2-ECE9C8DEE675}" type="slidenum">
              <a:t>&lt;#&gt;</a:t>
            </a:fld>
          </a:p>
        </p:txBody>
      </p:sp>
      <p:sp>
        <p:nvSpPr>
          <p:cNvPr id="6" name="PlaceHolder 5"/>
          <p:cNvSpPr>
            <a:spLocks noGrp="1"/>
          </p:cNvSpPr>
          <p:nvPr>
            <p:ph type="dt" idx="6"/>
          </p:nvPr>
        </p:nvSpPr>
        <p:spPr/>
        <p:txBody>
          <a:bodyPr/>
          <a:p>
            <a:r>
              <a:rPr lang="en-HK"/>
              <a:t/>
            </a: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51"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2"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4"/>
          </p:nvPr>
        </p:nvSpPr>
        <p:spPr/>
        <p:txBody>
          <a:bodyPr/>
          <a:p>
            <a:r>
              <a:t>Footer</a:t>
            </a:r>
          </a:p>
        </p:txBody>
      </p:sp>
      <p:sp>
        <p:nvSpPr>
          <p:cNvPr id="6" name="PlaceHolder 5"/>
          <p:cNvSpPr>
            <a:spLocks noGrp="1"/>
          </p:cNvSpPr>
          <p:nvPr>
            <p:ph type="sldNum" idx="5"/>
          </p:nvPr>
        </p:nvSpPr>
        <p:spPr/>
        <p:txBody>
          <a:bodyPr/>
          <a:p>
            <a:fld id="{BE4BA532-0BE1-4AE3-A69A-2ECE913DEA56}" type="slidenum">
              <a:t>&lt;#&gt;</a:t>
            </a:fld>
          </a:p>
        </p:txBody>
      </p:sp>
      <p:sp>
        <p:nvSpPr>
          <p:cNvPr id="7" name="PlaceHolder 6"/>
          <p:cNvSpPr>
            <a:spLocks noGrp="1"/>
          </p:cNvSpPr>
          <p:nvPr>
            <p:ph type="dt" idx="6"/>
          </p:nvPr>
        </p:nvSpPr>
        <p:spPr/>
        <p:txBody>
          <a:bodyPr/>
          <a:p>
            <a:r>
              <a:rPr lang="en-HK"/>
              <a:t/>
            </a: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 name="PlaceHolder 2"/>
          <p:cNvSpPr>
            <a:spLocks noGrp="1"/>
          </p:cNvSpPr>
          <p:nvPr>
            <p:ph type="ftr" idx="4"/>
          </p:nvPr>
        </p:nvSpPr>
        <p:spPr/>
        <p:txBody>
          <a:bodyPr/>
          <a:p>
            <a:r>
              <a:t>Footer</a:t>
            </a:r>
          </a:p>
        </p:txBody>
      </p:sp>
      <p:sp>
        <p:nvSpPr>
          <p:cNvPr id="4" name="PlaceHolder 3"/>
          <p:cNvSpPr>
            <a:spLocks noGrp="1"/>
          </p:cNvSpPr>
          <p:nvPr>
            <p:ph type="sldNum" idx="5"/>
          </p:nvPr>
        </p:nvSpPr>
        <p:spPr/>
        <p:txBody>
          <a:bodyPr/>
          <a:p>
            <a:fld id="{3012FE2D-CA48-4955-9932-D4853A57BF52}" type="slidenum">
              <a:t>&lt;#&gt;</a:t>
            </a:fld>
          </a:p>
        </p:txBody>
      </p:sp>
      <p:sp>
        <p:nvSpPr>
          <p:cNvPr id="5" name="PlaceHolder 4"/>
          <p:cNvSpPr>
            <a:spLocks noGrp="1"/>
          </p:cNvSpPr>
          <p:nvPr>
            <p:ph type="dt" idx="6"/>
          </p:nvPr>
        </p:nvSpPr>
        <p:spPr/>
        <p:txBody>
          <a:bodyPr/>
          <a:p>
            <a:r>
              <a:rPr lang="en-HK"/>
              <a:t/>
            </a: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504000" y="226080"/>
            <a:ext cx="9072000" cy="43884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3" name="PlaceHolder 2"/>
          <p:cNvSpPr>
            <a:spLocks noGrp="1"/>
          </p:cNvSpPr>
          <p:nvPr>
            <p:ph type="ftr" idx="4"/>
          </p:nvPr>
        </p:nvSpPr>
        <p:spPr/>
        <p:txBody>
          <a:bodyPr/>
          <a:p>
            <a:r>
              <a:t>Footer</a:t>
            </a:r>
          </a:p>
        </p:txBody>
      </p:sp>
      <p:sp>
        <p:nvSpPr>
          <p:cNvPr id="4" name="PlaceHolder 3"/>
          <p:cNvSpPr>
            <a:spLocks noGrp="1"/>
          </p:cNvSpPr>
          <p:nvPr>
            <p:ph type="sldNum" idx="5"/>
          </p:nvPr>
        </p:nvSpPr>
        <p:spPr/>
        <p:txBody>
          <a:bodyPr/>
          <a:p>
            <a:fld id="{413B843B-A057-4F2F-BAAD-9B2B1535DF73}" type="slidenum">
              <a:t>&lt;#&gt;</a:t>
            </a:fld>
          </a:p>
        </p:txBody>
      </p:sp>
      <p:sp>
        <p:nvSpPr>
          <p:cNvPr id="5" name="PlaceHolder 4"/>
          <p:cNvSpPr>
            <a:spLocks noGrp="1"/>
          </p:cNvSpPr>
          <p:nvPr>
            <p:ph type="dt" idx="6"/>
          </p:nvPr>
        </p:nvSpPr>
        <p:spPr/>
        <p:txBody>
          <a:bodyPr/>
          <a:p>
            <a:r>
              <a:rPr lang="en-HK"/>
              <a:t/>
            </a: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56"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57"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8"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282E2B93-65EE-421C-B940-9F736210770B}" type="slidenum">
              <a:t>&lt;#&gt;</a:t>
            </a:fld>
          </a:p>
        </p:txBody>
      </p:sp>
      <p:sp>
        <p:nvSpPr>
          <p:cNvPr id="8" name="PlaceHolder 7"/>
          <p:cNvSpPr>
            <a:spLocks noGrp="1"/>
          </p:cNvSpPr>
          <p:nvPr>
            <p:ph type="dt" idx="6"/>
          </p:nvPr>
        </p:nvSpPr>
        <p:spPr/>
        <p:txBody>
          <a:bodyPr/>
          <a:p>
            <a:r>
              <a:rPr lang="en-HK"/>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 name="PlaceHolder 2"/>
          <p:cNvSpPr>
            <a:spLocks noGrp="1"/>
          </p:cNvSpPr>
          <p:nvPr>
            <p:ph type="subTitle"/>
          </p:nvPr>
        </p:nvSpPr>
        <p:spPr>
          <a:xfrm>
            <a:off x="504000" y="1326600"/>
            <a:ext cx="9072000" cy="32886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2FA9A91F-6B9E-4594-8452-C7451C3911EE}" type="slidenum">
              <a:t>&lt;#&gt;</a:t>
            </a:fld>
          </a:p>
        </p:txBody>
      </p:sp>
      <p:sp>
        <p:nvSpPr>
          <p:cNvPr id="6" name="PlaceHolder 5"/>
          <p:cNvSpPr>
            <a:spLocks noGrp="1"/>
          </p:cNvSpPr>
          <p:nvPr>
            <p:ph type="dt" idx="3"/>
          </p:nvPr>
        </p:nvSpPr>
        <p:spPr/>
        <p:txBody>
          <a:bodyPr/>
          <a:p>
            <a:r>
              <a:rPr lang="en-HK"/>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0"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61"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2" name="PlaceHolder 4"/>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9C16DFEB-D69D-4672-92E3-A99BFD686926}" type="slidenum">
              <a:t>&lt;#&gt;</a:t>
            </a:fld>
          </a:p>
        </p:txBody>
      </p:sp>
      <p:sp>
        <p:nvSpPr>
          <p:cNvPr id="8" name="PlaceHolder 7"/>
          <p:cNvSpPr>
            <a:spLocks noGrp="1"/>
          </p:cNvSpPr>
          <p:nvPr>
            <p:ph type="dt" idx="6"/>
          </p:nvPr>
        </p:nvSpPr>
        <p:spPr/>
        <p:txBody>
          <a:bodyPr/>
          <a:p>
            <a:r>
              <a:rPr lang="en-HK"/>
              <a:t/>
            </a: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4"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5"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6" name="PlaceHolder 4"/>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C379AFAF-FA6E-47C8-9865-AF6F945AFD1A}" type="slidenum">
              <a:t>&lt;#&gt;</a:t>
            </a:fld>
          </a:p>
        </p:txBody>
      </p:sp>
      <p:sp>
        <p:nvSpPr>
          <p:cNvPr id="8" name="PlaceHolder 7"/>
          <p:cNvSpPr>
            <a:spLocks noGrp="1"/>
          </p:cNvSpPr>
          <p:nvPr>
            <p:ph type="dt" idx="6"/>
          </p:nvPr>
        </p:nvSpPr>
        <p:spPr/>
        <p:txBody>
          <a:bodyPr/>
          <a:p>
            <a:r>
              <a:rPr lang="en-HK"/>
              <a:t/>
            </a: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8" name="PlaceHolder 2"/>
          <p:cNvSpPr>
            <a:spLocks noGrp="1"/>
          </p:cNvSpPr>
          <p:nvPr>
            <p:ph/>
          </p:nvPr>
        </p:nvSpPr>
        <p:spPr>
          <a:xfrm>
            <a:off x="504000" y="132660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9" name="PlaceHolder 3"/>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4"/>
          </p:nvPr>
        </p:nvSpPr>
        <p:spPr/>
        <p:txBody>
          <a:bodyPr/>
          <a:p>
            <a:r>
              <a:t>Footer</a:t>
            </a:r>
          </a:p>
        </p:txBody>
      </p:sp>
      <p:sp>
        <p:nvSpPr>
          <p:cNvPr id="6" name="PlaceHolder 5"/>
          <p:cNvSpPr>
            <a:spLocks noGrp="1"/>
          </p:cNvSpPr>
          <p:nvPr>
            <p:ph type="sldNum" idx="5"/>
          </p:nvPr>
        </p:nvSpPr>
        <p:spPr/>
        <p:txBody>
          <a:bodyPr/>
          <a:p>
            <a:fld id="{499C08B4-953E-465C-8542-CF379D58A3C0}" type="slidenum">
              <a:t>&lt;#&gt;</a:t>
            </a:fld>
          </a:p>
        </p:txBody>
      </p:sp>
      <p:sp>
        <p:nvSpPr>
          <p:cNvPr id="7" name="PlaceHolder 6"/>
          <p:cNvSpPr>
            <a:spLocks noGrp="1"/>
          </p:cNvSpPr>
          <p:nvPr>
            <p:ph type="dt" idx="6"/>
          </p:nvPr>
        </p:nvSpPr>
        <p:spPr/>
        <p:txBody>
          <a:bodyPr/>
          <a:p>
            <a:r>
              <a:rPr lang="en-HK"/>
              <a:t/>
            </a: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71"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2"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3"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4" name="PlaceHolder 5"/>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 name="PlaceHolder 6"/>
          <p:cNvSpPr>
            <a:spLocks noGrp="1"/>
          </p:cNvSpPr>
          <p:nvPr>
            <p:ph type="ftr" idx="4"/>
          </p:nvPr>
        </p:nvSpPr>
        <p:spPr/>
        <p:txBody>
          <a:bodyPr/>
          <a:p>
            <a:r>
              <a:t>Footer</a:t>
            </a:r>
          </a:p>
        </p:txBody>
      </p:sp>
      <p:sp>
        <p:nvSpPr>
          <p:cNvPr id="8" name="PlaceHolder 7"/>
          <p:cNvSpPr>
            <a:spLocks noGrp="1"/>
          </p:cNvSpPr>
          <p:nvPr>
            <p:ph type="sldNum" idx="5"/>
          </p:nvPr>
        </p:nvSpPr>
        <p:spPr/>
        <p:txBody>
          <a:bodyPr/>
          <a:p>
            <a:fld id="{EE71AB7E-9E3F-42D9-AFEE-8A6AB47B7B62}" type="slidenum">
              <a:t>&lt;#&gt;</a:t>
            </a:fld>
          </a:p>
        </p:txBody>
      </p:sp>
      <p:sp>
        <p:nvSpPr>
          <p:cNvPr id="9" name="PlaceHolder 8"/>
          <p:cNvSpPr>
            <a:spLocks noGrp="1"/>
          </p:cNvSpPr>
          <p:nvPr>
            <p:ph type="dt" idx="6"/>
          </p:nvPr>
        </p:nvSpPr>
        <p:spPr/>
        <p:txBody>
          <a:bodyPr/>
          <a:p>
            <a:r>
              <a:rPr lang="en-HK"/>
              <a:t/>
            </a: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76" name="PlaceHolder 2"/>
          <p:cNvSpPr>
            <a:spLocks noGrp="1"/>
          </p:cNvSpPr>
          <p:nvPr>
            <p:ph/>
          </p:nvPr>
        </p:nvSpPr>
        <p:spPr>
          <a:xfrm>
            <a:off x="50400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7" name="PlaceHolder 3"/>
          <p:cNvSpPr>
            <a:spLocks noGrp="1"/>
          </p:cNvSpPr>
          <p:nvPr>
            <p:ph/>
          </p:nvPr>
        </p:nvSpPr>
        <p:spPr>
          <a:xfrm>
            <a:off x="357156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8" name="PlaceHolder 4"/>
          <p:cNvSpPr>
            <a:spLocks noGrp="1"/>
          </p:cNvSpPr>
          <p:nvPr>
            <p:ph/>
          </p:nvPr>
        </p:nvSpPr>
        <p:spPr>
          <a:xfrm>
            <a:off x="663912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9" name="PlaceHolder 5"/>
          <p:cNvSpPr>
            <a:spLocks noGrp="1"/>
          </p:cNvSpPr>
          <p:nvPr>
            <p:ph/>
          </p:nvPr>
        </p:nvSpPr>
        <p:spPr>
          <a:xfrm>
            <a:off x="50400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80" name="PlaceHolder 6"/>
          <p:cNvSpPr>
            <a:spLocks noGrp="1"/>
          </p:cNvSpPr>
          <p:nvPr>
            <p:ph/>
          </p:nvPr>
        </p:nvSpPr>
        <p:spPr>
          <a:xfrm>
            <a:off x="357156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81" name="PlaceHolder 7"/>
          <p:cNvSpPr>
            <a:spLocks noGrp="1"/>
          </p:cNvSpPr>
          <p:nvPr>
            <p:ph/>
          </p:nvPr>
        </p:nvSpPr>
        <p:spPr>
          <a:xfrm>
            <a:off x="663912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9" name="PlaceHolder 8"/>
          <p:cNvSpPr>
            <a:spLocks noGrp="1"/>
          </p:cNvSpPr>
          <p:nvPr>
            <p:ph type="ftr" idx="4"/>
          </p:nvPr>
        </p:nvSpPr>
        <p:spPr/>
        <p:txBody>
          <a:bodyPr/>
          <a:p>
            <a:r>
              <a:t>Footer</a:t>
            </a:r>
          </a:p>
        </p:txBody>
      </p:sp>
      <p:sp>
        <p:nvSpPr>
          <p:cNvPr id="10" name="PlaceHolder 9"/>
          <p:cNvSpPr>
            <a:spLocks noGrp="1"/>
          </p:cNvSpPr>
          <p:nvPr>
            <p:ph type="sldNum" idx="5"/>
          </p:nvPr>
        </p:nvSpPr>
        <p:spPr/>
        <p:txBody>
          <a:bodyPr/>
          <a:p>
            <a:fld id="{B0A22754-1F31-466E-BB1F-493F60A9F93B}" type="slidenum">
              <a:t>&lt;#&gt;</a:t>
            </a:fld>
          </a:p>
        </p:txBody>
      </p:sp>
      <p:sp>
        <p:nvSpPr>
          <p:cNvPr id="11" name="PlaceHolder 10"/>
          <p:cNvSpPr>
            <a:spLocks noGrp="1"/>
          </p:cNvSpPr>
          <p:nvPr>
            <p:ph type="dt" idx="6"/>
          </p:nvPr>
        </p:nvSpPr>
        <p:spPr/>
        <p:txBody>
          <a:bodyPr/>
          <a:p>
            <a:r>
              <a:rPr lang="en-HK"/>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8" name="PlaceHolder 2"/>
          <p:cNvSpPr>
            <a:spLocks noGrp="1"/>
          </p:cNvSpPr>
          <p:nvPr>
            <p:ph/>
          </p:nvPr>
        </p:nvSpPr>
        <p:spPr>
          <a:xfrm>
            <a:off x="504000" y="1326600"/>
            <a:ext cx="9072000" cy="3288600"/>
          </a:xfrm>
          <a:prstGeom prst="rect">
            <a:avLst/>
          </a:prstGeom>
          <a:noFill/>
          <a:ln w="0">
            <a:noFill/>
          </a:ln>
        </p:spPr>
        <p:txBody>
          <a:bodyPr lIns="0" rIns="0" tIns="0" bIns="0" anchor="t">
            <a:normAutofit/>
          </a:bodyPr>
          <a:p>
            <a:endParaRPr b="0" lang="en-HK"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DFADEF7C-3607-4B02-92BD-C503CDCB730C}" type="slidenum">
              <a:t>&lt;#&gt;</a:t>
            </a:fld>
          </a:p>
        </p:txBody>
      </p:sp>
      <p:sp>
        <p:nvSpPr>
          <p:cNvPr id="6" name="PlaceHolder 5"/>
          <p:cNvSpPr>
            <a:spLocks noGrp="1"/>
          </p:cNvSpPr>
          <p:nvPr>
            <p:ph type="dt" idx="3"/>
          </p:nvPr>
        </p:nvSpPr>
        <p:spPr/>
        <p:txBody>
          <a:bodyPr/>
          <a:p>
            <a:r>
              <a:rPr lang="en-HK"/>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0"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11"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2602213B-3024-438F-AB77-1D67DE9F5770}" type="slidenum">
              <a:t>&lt;#&gt;</a:t>
            </a:fld>
          </a:p>
        </p:txBody>
      </p:sp>
      <p:sp>
        <p:nvSpPr>
          <p:cNvPr id="7" name="PlaceHolder 6"/>
          <p:cNvSpPr>
            <a:spLocks noGrp="1"/>
          </p:cNvSpPr>
          <p:nvPr>
            <p:ph type="dt" idx="3"/>
          </p:nvPr>
        </p:nvSpPr>
        <p:spPr/>
        <p:txBody>
          <a:bodyPr/>
          <a:p>
            <a:r>
              <a:rPr lang="en-HK"/>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610CE7D5-1AEC-456F-9392-5389FA0AAC4A}" type="slidenum">
              <a:t>&lt;#&gt;</a:t>
            </a:fld>
          </a:p>
        </p:txBody>
      </p:sp>
      <p:sp>
        <p:nvSpPr>
          <p:cNvPr id="5" name="PlaceHolder 4"/>
          <p:cNvSpPr>
            <a:spLocks noGrp="1"/>
          </p:cNvSpPr>
          <p:nvPr>
            <p:ph type="dt" idx="3"/>
          </p:nvPr>
        </p:nvSpPr>
        <p:spPr/>
        <p:txBody>
          <a:bodyPr/>
          <a:p>
            <a:r>
              <a:rPr lang="en-HK"/>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4000" y="226080"/>
            <a:ext cx="9072000" cy="43884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DFE7A39F-094C-4E39-BF6A-55B647D12C73}" type="slidenum">
              <a:t>&lt;#&gt;</a:t>
            </a:fld>
          </a:p>
        </p:txBody>
      </p:sp>
      <p:sp>
        <p:nvSpPr>
          <p:cNvPr id="5" name="PlaceHolder 4"/>
          <p:cNvSpPr>
            <a:spLocks noGrp="1"/>
          </p:cNvSpPr>
          <p:nvPr>
            <p:ph type="dt" idx="3"/>
          </p:nvPr>
        </p:nvSpPr>
        <p:spPr/>
        <p:txBody>
          <a:bodyPr/>
          <a:p>
            <a:r>
              <a:rPr lang="en-HK"/>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5"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16"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17"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9DE474A7-FD71-471C-A4B3-A32BBDBE95EB}" type="slidenum">
              <a:t>&lt;#&gt;</a:t>
            </a:fld>
          </a:p>
        </p:txBody>
      </p:sp>
      <p:sp>
        <p:nvSpPr>
          <p:cNvPr id="8" name="PlaceHolder 7"/>
          <p:cNvSpPr>
            <a:spLocks noGrp="1"/>
          </p:cNvSpPr>
          <p:nvPr>
            <p:ph type="dt" idx="3"/>
          </p:nvPr>
        </p:nvSpPr>
        <p:spPr/>
        <p:txBody>
          <a:bodyPr/>
          <a:p>
            <a:r>
              <a:rPr lang="en-HK"/>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9"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20"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1" name="PlaceHolder 4"/>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59EEE40A-3653-46D4-913A-7B5D51252EF6}" type="slidenum">
              <a:t>&lt;#&gt;</a:t>
            </a:fld>
          </a:p>
        </p:txBody>
      </p:sp>
      <p:sp>
        <p:nvSpPr>
          <p:cNvPr id="8" name="PlaceHolder 7"/>
          <p:cNvSpPr>
            <a:spLocks noGrp="1"/>
          </p:cNvSpPr>
          <p:nvPr>
            <p:ph type="dt" idx="3"/>
          </p:nvPr>
        </p:nvSpPr>
        <p:spPr/>
        <p:txBody>
          <a:bodyPr/>
          <a:p>
            <a:r>
              <a:rPr lang="en-HK"/>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3"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4"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5" name="PlaceHolder 4"/>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F0A3C773-A103-4D71-84ED-9D462FF34516}" type="slidenum">
              <a:t>&lt;#&gt;</a:t>
            </a:fld>
          </a:p>
        </p:txBody>
      </p:sp>
      <p:sp>
        <p:nvSpPr>
          <p:cNvPr id="8" name="PlaceHolder 7"/>
          <p:cNvSpPr>
            <a:spLocks noGrp="1"/>
          </p:cNvSpPr>
          <p:nvPr>
            <p:ph type="dt" idx="3"/>
          </p:nvPr>
        </p:nvSpPr>
        <p:spPr/>
        <p:txBody>
          <a:bodyPr/>
          <a:p>
            <a:r>
              <a:rPr lang="en-HK"/>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226080"/>
            <a:ext cx="9071640" cy="946080"/>
          </a:xfrm>
          <a:prstGeom prst="rect">
            <a:avLst/>
          </a:prstGeom>
          <a:noFill/>
          <a:ln w="0">
            <a:noFill/>
          </a:ln>
        </p:spPr>
        <p:txBody>
          <a:bodyPr lIns="0" rIns="0" tIns="0" bIns="0" anchor="ctr">
            <a:noAutofit/>
          </a:bodyPr>
          <a:p>
            <a:r>
              <a:rPr b="0" lang="en-HK" sz="1800" spc="-1" strike="noStrike">
                <a:latin typeface="Arial"/>
              </a:rPr>
              <a:t>Click to edit the title text format</a:t>
            </a:r>
            <a:endParaRPr b="0" lang="en-HK" sz="1800" spc="-1" strike="noStrike">
              <a:latin typeface="Arial"/>
            </a:endParaRPr>
          </a:p>
        </p:txBody>
      </p:sp>
      <p:sp>
        <p:nvSpPr>
          <p:cNvPr id="1" name="PlaceHolder 2"/>
          <p:cNvSpPr>
            <a:spLocks noGrp="1"/>
          </p:cNvSpPr>
          <p:nvPr>
            <p:ph type="body"/>
          </p:nvPr>
        </p:nvSpPr>
        <p:spPr>
          <a:xfrm>
            <a:off x="504000" y="1326600"/>
            <a:ext cx="907164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HK" sz="1800" spc="-1" strike="noStrike">
                <a:latin typeface="Arial"/>
              </a:rPr>
              <a:t>Click to edit the outline text format</a:t>
            </a:r>
            <a:endParaRPr b="0" lang="en-HK" sz="1800" spc="-1" strike="noStrike">
              <a:latin typeface="Arial"/>
            </a:endParaRPr>
          </a:p>
          <a:p>
            <a:pPr lvl="1" marL="864000" indent="-324000">
              <a:spcBef>
                <a:spcPts val="1134"/>
              </a:spcBef>
              <a:buClr>
                <a:srgbClr val="000000"/>
              </a:buClr>
              <a:buSzPct val="75000"/>
              <a:buFont typeface="Symbol" charset="2"/>
              <a:buChar char=""/>
            </a:pPr>
            <a:r>
              <a:rPr b="0" lang="en-HK" sz="1800" spc="-1" strike="noStrike">
                <a:latin typeface="Arial"/>
              </a:rPr>
              <a:t>Second Outline Level</a:t>
            </a:r>
            <a:endParaRPr b="0" lang="en-HK" sz="1800" spc="-1" strike="noStrike">
              <a:latin typeface="Arial"/>
            </a:endParaRPr>
          </a:p>
          <a:p>
            <a:pPr lvl="2" marL="1296000" indent="-288000">
              <a:spcBef>
                <a:spcPts val="850"/>
              </a:spcBef>
              <a:buClr>
                <a:srgbClr val="000000"/>
              </a:buClr>
              <a:buSzPct val="45000"/>
              <a:buFont typeface="Wingdings" charset="2"/>
              <a:buChar char=""/>
            </a:pPr>
            <a:r>
              <a:rPr b="0" lang="en-HK" sz="1800" spc="-1" strike="noStrike">
                <a:latin typeface="Arial"/>
              </a:rPr>
              <a:t>Third Outline Level</a:t>
            </a:r>
            <a:endParaRPr b="0" lang="en-HK" sz="1800" spc="-1" strike="noStrike">
              <a:latin typeface="Arial"/>
            </a:endParaRPr>
          </a:p>
          <a:p>
            <a:pPr lvl="3" marL="1728000" indent="-216000">
              <a:spcBef>
                <a:spcPts val="567"/>
              </a:spcBef>
              <a:buClr>
                <a:srgbClr val="000000"/>
              </a:buClr>
              <a:buSzPct val="75000"/>
              <a:buFont typeface="Symbol" charset="2"/>
              <a:buChar char=""/>
            </a:pPr>
            <a:r>
              <a:rPr b="0" lang="en-HK" sz="1800" spc="-1" strike="noStrike">
                <a:latin typeface="Arial"/>
              </a:rPr>
              <a:t>Fourth Outline Level</a:t>
            </a:r>
            <a:endParaRPr b="0" lang="en-HK" sz="1800" spc="-1" strike="noStrike">
              <a:latin typeface="Arial"/>
            </a:endParaRPr>
          </a:p>
          <a:p>
            <a:pPr lvl="4" marL="2160000" indent="-216000">
              <a:spcBef>
                <a:spcPts val="283"/>
              </a:spcBef>
              <a:buClr>
                <a:srgbClr val="000000"/>
              </a:buClr>
              <a:buSzPct val="45000"/>
              <a:buFont typeface="Wingdings" charset="2"/>
              <a:buChar char=""/>
            </a:pPr>
            <a:r>
              <a:rPr b="0" lang="en-HK" sz="1800" spc="-1" strike="noStrike">
                <a:latin typeface="Arial"/>
              </a:rPr>
              <a:t>Fifth Outline Level</a:t>
            </a:r>
            <a:endParaRPr b="0" lang="en-HK" sz="1800" spc="-1" strike="noStrike">
              <a:latin typeface="Arial"/>
            </a:endParaRPr>
          </a:p>
          <a:p>
            <a:pPr lvl="5" marL="2592000" indent="-216000">
              <a:spcBef>
                <a:spcPts val="283"/>
              </a:spcBef>
              <a:buClr>
                <a:srgbClr val="000000"/>
              </a:buClr>
              <a:buSzPct val="45000"/>
              <a:buFont typeface="Wingdings" charset="2"/>
              <a:buChar char=""/>
            </a:pPr>
            <a:r>
              <a:rPr b="0" lang="en-HK" sz="1800" spc="-1" strike="noStrike">
                <a:latin typeface="Arial"/>
              </a:rPr>
              <a:t>Sixth Outline Level</a:t>
            </a:r>
            <a:endParaRPr b="0" lang="en-HK" sz="1800" spc="-1" strike="noStrike">
              <a:latin typeface="Arial"/>
            </a:endParaRPr>
          </a:p>
          <a:p>
            <a:pPr lvl="6" marL="3024000" indent="-216000">
              <a:spcBef>
                <a:spcPts val="283"/>
              </a:spcBef>
              <a:buClr>
                <a:srgbClr val="000000"/>
              </a:buClr>
              <a:buSzPct val="45000"/>
              <a:buFont typeface="Wingdings" charset="2"/>
              <a:buChar char=""/>
            </a:pPr>
            <a:r>
              <a:rPr b="0" lang="en-HK" sz="1800" spc="-1" strike="noStrike">
                <a:latin typeface="Arial"/>
              </a:rPr>
              <a:t>Seventh Outline Level</a:t>
            </a:r>
            <a:endParaRPr b="0" lang="en-HK" sz="1800" spc="-1" strike="noStrike">
              <a:latin typeface="Arial"/>
            </a:endParaRPr>
          </a:p>
        </p:txBody>
      </p:sp>
      <p:sp>
        <p:nvSpPr>
          <p:cNvPr id="2" name="PlaceHolder 3"/>
          <p:cNvSpPr>
            <a:spLocks noGrp="1"/>
          </p:cNvSpPr>
          <p:nvPr>
            <p:ph type="ftr" idx="1"/>
          </p:nvPr>
        </p:nvSpPr>
        <p:spPr>
          <a:xfrm>
            <a:off x="3447000" y="5164560"/>
            <a:ext cx="3192120" cy="388080"/>
          </a:xfrm>
          <a:prstGeom prst="rect">
            <a:avLst/>
          </a:prstGeom>
          <a:noFill/>
          <a:ln w="0">
            <a:noFill/>
          </a:ln>
        </p:spPr>
        <p:txBody>
          <a:bodyPr lIns="0" rIns="0" tIns="0" bIns="0" anchor="t">
            <a:noAutofit/>
          </a:bodyPr>
          <a:lstStyle>
            <a:lvl1pPr algn="ctr">
              <a:lnSpc>
                <a:spcPct val="100000"/>
              </a:lnSpc>
              <a:buNone/>
              <a:defRPr b="0" lang="en-HK" sz="1400" spc="-1" strike="noStrike">
                <a:latin typeface="Times New Roman"/>
              </a:defRPr>
            </a:lvl1pPr>
          </a:lstStyle>
          <a:p>
            <a:pPr algn="ctr">
              <a:lnSpc>
                <a:spcPct val="100000"/>
              </a:lnSpc>
              <a:buNone/>
            </a:pPr>
            <a:r>
              <a:rPr b="0" lang="en-HK" sz="1400" spc="-1" strike="noStrike">
                <a:latin typeface="Times New Roman"/>
              </a:rPr>
              <a:t>&lt;footer&gt;</a:t>
            </a:r>
            <a:endParaRPr b="0" lang="en-HK" sz="1400" spc="-1" strike="noStrike">
              <a:latin typeface="Times New Roman"/>
            </a:endParaRPr>
          </a:p>
        </p:txBody>
      </p:sp>
      <p:sp>
        <p:nvSpPr>
          <p:cNvPr id="3" name="PlaceHolder 4"/>
          <p:cNvSpPr>
            <a:spLocks noGrp="1"/>
          </p:cNvSpPr>
          <p:nvPr>
            <p:ph type="sldNum" idx="2"/>
          </p:nvPr>
        </p:nvSpPr>
        <p:spPr>
          <a:xfrm>
            <a:off x="7226640" y="5164560"/>
            <a:ext cx="2345760" cy="388080"/>
          </a:xfrm>
          <a:prstGeom prst="rect">
            <a:avLst/>
          </a:prstGeom>
          <a:noFill/>
          <a:ln w="0">
            <a:noFill/>
          </a:ln>
        </p:spPr>
        <p:txBody>
          <a:bodyPr lIns="0" rIns="0" tIns="0" bIns="0" anchor="t">
            <a:noAutofit/>
          </a:bodyPr>
          <a:lstStyle>
            <a:lvl1pPr algn="r">
              <a:lnSpc>
                <a:spcPct val="100000"/>
              </a:lnSpc>
              <a:buNone/>
              <a:defRPr b="0" lang="en-HK" sz="1400" spc="-1" strike="noStrike">
                <a:latin typeface="Times New Roman"/>
              </a:defRPr>
            </a:lvl1pPr>
          </a:lstStyle>
          <a:p>
            <a:pPr algn="r">
              <a:lnSpc>
                <a:spcPct val="100000"/>
              </a:lnSpc>
              <a:buNone/>
            </a:pPr>
            <a:fld id="{D77606C4-9D3C-4ADB-8502-0AF6171FD914}" type="slidenum">
              <a:rPr b="0" lang="en-HK" sz="1400" spc="-1" strike="noStrike">
                <a:latin typeface="Times New Roman"/>
              </a:rPr>
              <a:t>&lt;number&gt;</a:t>
            </a:fld>
            <a:endParaRPr b="0" lang="en-HK" sz="1400" spc="-1" strike="noStrike">
              <a:latin typeface="Times New Roman"/>
            </a:endParaRPr>
          </a:p>
        </p:txBody>
      </p:sp>
      <p:sp>
        <p:nvSpPr>
          <p:cNvPr id="4" name="PlaceHolder 5"/>
          <p:cNvSpPr>
            <a:spLocks noGrp="1"/>
          </p:cNvSpPr>
          <p:nvPr>
            <p:ph type="dt" idx="3"/>
          </p:nvPr>
        </p:nvSpPr>
        <p:spPr>
          <a:xfrm>
            <a:off x="503640" y="5164560"/>
            <a:ext cx="2345760" cy="388080"/>
          </a:xfrm>
          <a:prstGeom prst="rect">
            <a:avLst/>
          </a:prstGeom>
          <a:noFill/>
          <a:ln w="0">
            <a:noFill/>
          </a:ln>
        </p:spPr>
        <p:txBody>
          <a:bodyPr lIns="0" rIns="0" tIns="0" bIns="0" anchor="t">
            <a:noAutofit/>
          </a:bodyPr>
          <a:lstStyle>
            <a:lvl1pPr>
              <a:defRPr b="0" lang="en-HK" sz="1400" spc="-1" strike="noStrike">
                <a:latin typeface="Times New Roman"/>
              </a:defRPr>
            </a:lvl1pPr>
          </a:lstStyle>
          <a:p>
            <a:r>
              <a:rPr b="0" lang="en-HK" sz="1400" spc="-1" strike="noStrike">
                <a:latin typeface="Times New Roman"/>
              </a:rPr>
              <a:t>&lt;date/time&gt;</a:t>
            </a:r>
            <a:endParaRPr b="0" lang="en-HK" sz="14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PlaceHolder 1"/>
          <p:cNvSpPr>
            <a:spLocks noGrp="1"/>
          </p:cNvSpPr>
          <p:nvPr>
            <p:ph type="ftr" idx="4"/>
          </p:nvPr>
        </p:nvSpPr>
        <p:spPr>
          <a:xfrm>
            <a:off x="3447000" y="5164560"/>
            <a:ext cx="3192120" cy="388080"/>
          </a:xfrm>
          <a:prstGeom prst="rect">
            <a:avLst/>
          </a:prstGeom>
          <a:noFill/>
          <a:ln w="0">
            <a:noFill/>
          </a:ln>
        </p:spPr>
        <p:txBody>
          <a:bodyPr lIns="0" rIns="0" tIns="0" bIns="0" anchor="t">
            <a:noAutofit/>
          </a:bodyPr>
          <a:lstStyle>
            <a:lvl1pPr algn="ctr">
              <a:lnSpc>
                <a:spcPct val="100000"/>
              </a:lnSpc>
              <a:buNone/>
              <a:defRPr b="0" lang="en-HK" sz="1400" spc="-1" strike="noStrike">
                <a:latin typeface="Times New Roman"/>
              </a:defRPr>
            </a:lvl1pPr>
          </a:lstStyle>
          <a:p>
            <a:pPr algn="ctr">
              <a:lnSpc>
                <a:spcPct val="100000"/>
              </a:lnSpc>
              <a:buNone/>
            </a:pPr>
            <a:r>
              <a:rPr b="0" lang="en-HK" sz="1400" spc="-1" strike="noStrike">
                <a:latin typeface="Times New Roman"/>
              </a:rPr>
              <a:t>&lt;footer&gt;</a:t>
            </a:r>
            <a:endParaRPr b="0" lang="en-HK" sz="1400" spc="-1" strike="noStrike">
              <a:latin typeface="Times New Roman"/>
            </a:endParaRPr>
          </a:p>
        </p:txBody>
      </p:sp>
      <p:sp>
        <p:nvSpPr>
          <p:cNvPr id="42" name="PlaceHolder 2"/>
          <p:cNvSpPr>
            <a:spLocks noGrp="1"/>
          </p:cNvSpPr>
          <p:nvPr>
            <p:ph type="sldNum" idx="5"/>
          </p:nvPr>
        </p:nvSpPr>
        <p:spPr>
          <a:xfrm>
            <a:off x="7226640" y="5164560"/>
            <a:ext cx="2345760" cy="388080"/>
          </a:xfrm>
          <a:prstGeom prst="rect">
            <a:avLst/>
          </a:prstGeom>
          <a:noFill/>
          <a:ln w="0">
            <a:noFill/>
          </a:ln>
        </p:spPr>
        <p:txBody>
          <a:bodyPr lIns="0" rIns="0" tIns="0" bIns="0" anchor="t">
            <a:noAutofit/>
          </a:bodyPr>
          <a:lstStyle>
            <a:lvl1pPr algn="r">
              <a:lnSpc>
                <a:spcPct val="100000"/>
              </a:lnSpc>
              <a:buNone/>
              <a:defRPr b="0" lang="en-HK" sz="1400" spc="-1" strike="noStrike">
                <a:latin typeface="Times New Roman"/>
              </a:defRPr>
            </a:lvl1pPr>
          </a:lstStyle>
          <a:p>
            <a:pPr algn="r">
              <a:lnSpc>
                <a:spcPct val="100000"/>
              </a:lnSpc>
              <a:buNone/>
            </a:pPr>
            <a:fld id="{D911288A-3C55-4E3C-A5D2-1B5EB84D8DDE}" type="slidenum">
              <a:rPr b="0" lang="en-HK" sz="1400" spc="-1" strike="noStrike">
                <a:latin typeface="Times New Roman"/>
              </a:rPr>
              <a:t>&lt;number&gt;</a:t>
            </a:fld>
            <a:endParaRPr b="0" lang="en-HK" sz="1400" spc="-1" strike="noStrike">
              <a:latin typeface="Times New Roman"/>
            </a:endParaRPr>
          </a:p>
        </p:txBody>
      </p:sp>
      <p:sp>
        <p:nvSpPr>
          <p:cNvPr id="43" name="PlaceHolder 3"/>
          <p:cNvSpPr>
            <a:spLocks noGrp="1"/>
          </p:cNvSpPr>
          <p:nvPr>
            <p:ph type="dt" idx="6"/>
          </p:nvPr>
        </p:nvSpPr>
        <p:spPr>
          <a:xfrm>
            <a:off x="503640" y="5164560"/>
            <a:ext cx="2345760" cy="388080"/>
          </a:xfrm>
          <a:prstGeom prst="rect">
            <a:avLst/>
          </a:prstGeom>
          <a:noFill/>
          <a:ln w="0">
            <a:noFill/>
          </a:ln>
        </p:spPr>
        <p:txBody>
          <a:bodyPr lIns="0" rIns="0" tIns="0" bIns="0" anchor="t">
            <a:noAutofit/>
          </a:bodyPr>
          <a:lstStyle>
            <a:lvl1pPr>
              <a:defRPr b="0" lang="en-HK" sz="1400" spc="-1" strike="noStrike">
                <a:latin typeface="Times New Roman"/>
              </a:defRPr>
            </a:lvl1pPr>
          </a:lstStyle>
          <a:p>
            <a:r>
              <a:rPr b="0" lang="en-HK" sz="1400" spc="-1" strike="noStrike">
                <a:latin typeface="Times New Roman"/>
              </a:rPr>
              <a:t>&lt;date/time&gt;</a:t>
            </a:r>
            <a:endParaRPr b="0" lang="en-HK" sz="1400" spc="-1" strike="noStrike">
              <a:latin typeface="Times New Roman"/>
            </a:endParaRPr>
          </a:p>
        </p:txBody>
      </p:sp>
      <p:sp>
        <p:nvSpPr>
          <p:cNvPr id="44" name="PlaceHolder 4"/>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r>
              <a:rPr b="0" lang="en-HK" sz="4400" spc="-1" strike="noStrike">
                <a:latin typeface="Arial"/>
              </a:rPr>
              <a:t>Click to edit the title text format</a:t>
            </a:r>
            <a:endParaRPr b="0" lang="en-HK" sz="4400" spc="-1" strike="noStrike">
              <a:latin typeface="Arial"/>
            </a:endParaRPr>
          </a:p>
        </p:txBody>
      </p:sp>
      <p:sp>
        <p:nvSpPr>
          <p:cNvPr id="45" name="PlaceHolder 5"/>
          <p:cNvSpPr>
            <a:spLocks noGrp="1"/>
          </p:cNvSpPr>
          <p:nvPr>
            <p:ph type="body"/>
          </p:nvPr>
        </p:nvSpPr>
        <p:spPr>
          <a:xfrm>
            <a:off x="504000" y="1326600"/>
            <a:ext cx="9072000" cy="32886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HK" sz="3200" spc="-1" strike="noStrike">
                <a:latin typeface="Arial"/>
              </a:rPr>
              <a:t>Click to edit the outline text format</a:t>
            </a:r>
            <a:endParaRPr b="0" lang="en-HK" sz="3200" spc="-1" strike="noStrike">
              <a:latin typeface="Arial"/>
            </a:endParaRPr>
          </a:p>
          <a:p>
            <a:pPr lvl="1" marL="864000" indent="-324000">
              <a:spcBef>
                <a:spcPts val="1134"/>
              </a:spcBef>
              <a:buClr>
                <a:srgbClr val="000000"/>
              </a:buClr>
              <a:buSzPct val="75000"/>
              <a:buFont typeface="Symbol" charset="2"/>
              <a:buChar char=""/>
            </a:pPr>
            <a:r>
              <a:rPr b="0" lang="en-HK" sz="2800" spc="-1" strike="noStrike">
                <a:latin typeface="Arial"/>
              </a:rPr>
              <a:t>Second Outline Level</a:t>
            </a:r>
            <a:endParaRPr b="0" lang="en-HK" sz="2800" spc="-1" strike="noStrike">
              <a:latin typeface="Arial"/>
            </a:endParaRPr>
          </a:p>
          <a:p>
            <a:pPr lvl="2" marL="1296000" indent="-288000">
              <a:spcBef>
                <a:spcPts val="850"/>
              </a:spcBef>
              <a:buClr>
                <a:srgbClr val="000000"/>
              </a:buClr>
              <a:buSzPct val="45000"/>
              <a:buFont typeface="Wingdings" charset="2"/>
              <a:buChar char=""/>
            </a:pPr>
            <a:r>
              <a:rPr b="0" lang="en-HK" sz="2400" spc="-1" strike="noStrike">
                <a:latin typeface="Arial"/>
              </a:rPr>
              <a:t>Third Outline Level</a:t>
            </a:r>
            <a:endParaRPr b="0" lang="en-HK" sz="2400" spc="-1" strike="noStrike">
              <a:latin typeface="Arial"/>
            </a:endParaRPr>
          </a:p>
          <a:p>
            <a:pPr lvl="3" marL="1728000" indent="-216000">
              <a:spcBef>
                <a:spcPts val="567"/>
              </a:spcBef>
              <a:buClr>
                <a:srgbClr val="000000"/>
              </a:buClr>
              <a:buSzPct val="75000"/>
              <a:buFont typeface="Symbol" charset="2"/>
              <a:buChar char=""/>
            </a:pPr>
            <a:r>
              <a:rPr b="0" lang="en-HK" sz="2000" spc="-1" strike="noStrike">
                <a:latin typeface="Arial"/>
              </a:rPr>
              <a:t>Fourth Outline Level</a:t>
            </a:r>
            <a:endParaRPr b="0" lang="en-HK" sz="2000" spc="-1" strike="noStrike">
              <a:latin typeface="Arial"/>
            </a:endParaRPr>
          </a:p>
          <a:p>
            <a:pPr lvl="4" marL="2160000" indent="-216000">
              <a:spcBef>
                <a:spcPts val="283"/>
              </a:spcBef>
              <a:buClr>
                <a:srgbClr val="000000"/>
              </a:buClr>
              <a:buSzPct val="45000"/>
              <a:buFont typeface="Wingdings" charset="2"/>
              <a:buChar char=""/>
            </a:pPr>
            <a:r>
              <a:rPr b="0" lang="en-HK" sz="2000" spc="-1" strike="noStrike">
                <a:latin typeface="Arial"/>
              </a:rPr>
              <a:t>Fifth Outline Level</a:t>
            </a:r>
            <a:endParaRPr b="0" lang="en-HK" sz="2000" spc="-1" strike="noStrike">
              <a:latin typeface="Arial"/>
            </a:endParaRPr>
          </a:p>
          <a:p>
            <a:pPr lvl="5" marL="2592000" indent="-216000">
              <a:spcBef>
                <a:spcPts val="283"/>
              </a:spcBef>
              <a:buClr>
                <a:srgbClr val="000000"/>
              </a:buClr>
              <a:buSzPct val="45000"/>
              <a:buFont typeface="Wingdings" charset="2"/>
              <a:buChar char=""/>
            </a:pPr>
            <a:r>
              <a:rPr b="0" lang="en-HK" sz="2000" spc="-1" strike="noStrike">
                <a:latin typeface="Arial"/>
              </a:rPr>
              <a:t>Sixth Outline Level</a:t>
            </a:r>
            <a:endParaRPr b="0" lang="en-HK" sz="2000" spc="-1" strike="noStrike">
              <a:latin typeface="Arial"/>
            </a:endParaRPr>
          </a:p>
          <a:p>
            <a:pPr lvl="6" marL="3024000" indent="-216000">
              <a:spcBef>
                <a:spcPts val="283"/>
              </a:spcBef>
              <a:buClr>
                <a:srgbClr val="000000"/>
              </a:buClr>
              <a:buSzPct val="45000"/>
              <a:buFont typeface="Wingdings" charset="2"/>
              <a:buChar char=""/>
            </a:pPr>
            <a:r>
              <a:rPr b="0" lang="en-HK" sz="2000" spc="-1" strike="noStrike">
                <a:latin typeface="Arial"/>
              </a:rPr>
              <a:t>Seventh Outline Level</a:t>
            </a:r>
            <a:endParaRPr b="0" lang="en-HK"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chart" Target="../charts/chart3.xml"/><Relationship Id="rId2"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3.xml"/><Relationship Id="rId3" Type="http://schemas.openxmlformats.org/officeDocument/2006/relationships/comments" Target="../comments/comment3.xml"/><Relationship Id="rId4" Type="http://schemas.openxmlformats.org/officeDocument/2006/relationships/notesSlide" Target="../notesSlides/notesSlide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PlaceHolder 1"/>
          <p:cNvSpPr>
            <a:spLocks noGrp="1"/>
          </p:cNvSpPr>
          <p:nvPr>
            <p:ph type="title"/>
          </p:nvPr>
        </p:nvSpPr>
        <p:spPr>
          <a:xfrm>
            <a:off x="503640" y="225720"/>
            <a:ext cx="9068400" cy="943920"/>
          </a:xfrm>
          <a:prstGeom prst="rect">
            <a:avLst/>
          </a:prstGeom>
          <a:noFill/>
          <a:ln w="0">
            <a:noFill/>
          </a:ln>
        </p:spPr>
        <p:txBody>
          <a:bodyPr lIns="0" rIns="0" tIns="0" bIns="0" anchor="ctr">
            <a:noAutofit/>
          </a:bodyPr>
          <a:p>
            <a:pPr algn="ctr">
              <a:lnSpc>
                <a:spcPct val="100000"/>
              </a:lnSpc>
              <a:buNone/>
            </a:pPr>
            <a:r>
              <a:rPr b="0" lang="en-HK" sz="4400" spc="-1" strike="noStrike">
                <a:latin typeface="Arial"/>
              </a:rPr>
              <a:t>Spacing</a:t>
            </a:r>
            <a:endParaRPr b="0" lang="en-HK" sz="4400" spc="-1" strike="noStrike">
              <a:latin typeface="Arial"/>
            </a:endParaRPr>
          </a:p>
        </p:txBody>
      </p:sp>
      <p:sp>
        <p:nvSpPr>
          <p:cNvPr id="89" name="PlaceHolder 2"/>
          <p:cNvSpPr>
            <a:spLocks noGrp="1"/>
          </p:cNvSpPr>
          <p:nvPr>
            <p:ph type="subTitle"/>
          </p:nvPr>
        </p:nvSpPr>
        <p:spPr>
          <a:xfrm>
            <a:off x="503640" y="1326240"/>
            <a:ext cx="9068400" cy="3285360"/>
          </a:xfrm>
          <a:prstGeom prst="rect">
            <a:avLst/>
          </a:prstGeom>
          <a:noFill/>
          <a:ln w="0">
            <a:noFill/>
          </a:ln>
        </p:spPr>
        <p:txBody>
          <a:bodyPr lIns="0" rIns="0" tIns="0" bIns="0" anchor="ctr">
            <a:noAutofit/>
          </a:bodyPr>
          <a:p>
            <a:pPr>
              <a:lnSpc>
                <a:spcPct val="100000"/>
              </a:lnSpc>
              <a:buNone/>
            </a:pPr>
            <a:r>
              <a:rPr b="0" lang="en-HK" sz="1500" spc="-1" strike="noStrike">
                <a:latin typeface="Arial"/>
              </a:rPr>
              <a:t>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a:t>
            </a:r>
            <a:endParaRPr b="0" lang="en-HK" sz="15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PlaceHolder 1"/>
          <p:cNvSpPr>
            <a:spLocks noGrp="1"/>
          </p:cNvSpPr>
          <p:nvPr>
            <p:ph type="title"/>
          </p:nvPr>
        </p:nvSpPr>
        <p:spPr>
          <a:xfrm>
            <a:off x="503640" y="225720"/>
            <a:ext cx="9068400" cy="943920"/>
          </a:xfrm>
          <a:prstGeom prst="rect">
            <a:avLst/>
          </a:prstGeom>
          <a:noFill/>
          <a:ln w="0">
            <a:noFill/>
          </a:ln>
        </p:spPr>
        <p:txBody>
          <a:bodyPr lIns="0" rIns="0" tIns="0" bIns="0" anchor="ctr">
            <a:noAutofit/>
          </a:bodyPr>
          <a:p>
            <a:pPr algn="ctr">
              <a:lnSpc>
                <a:spcPct val="100000"/>
              </a:lnSpc>
              <a:buNone/>
            </a:pPr>
            <a:r>
              <a:rPr b="0" lang="en-HK" sz="4400" spc="-1" strike="noStrike">
                <a:latin typeface="Arial"/>
              </a:rPr>
              <a:t>Chart</a:t>
            </a:r>
            <a:endParaRPr b="0" lang="en-HK" sz="4400" spc="-1" strike="noStrike">
              <a:latin typeface="Arial"/>
            </a:endParaRPr>
          </a:p>
        </p:txBody>
      </p:sp>
      <p:graphicFrame>
        <p:nvGraphicFramePr>
          <p:cNvPr id="91" name=""/>
          <p:cNvGraphicFramePr/>
          <p:nvPr/>
        </p:nvGraphicFramePr>
        <p:xfrm>
          <a:off x="503640" y="1326240"/>
          <a:ext cx="9069120" cy="3286080"/>
        </p:xfrm>
        <a:graphic>
          <a:graphicData uri="http://schemas.openxmlformats.org/drawingml/2006/chart">
            <c:chart xmlns:c="http://schemas.openxmlformats.org/drawingml/2006/chart" xmlns:r="http://schemas.openxmlformats.org/officeDocument/2006/relationships" r:id="rId1"/>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PlaceHolder 1"/>
          <p:cNvSpPr>
            <a:spLocks noGrp="1"/>
          </p:cNvSpPr>
          <p:nvPr>
            <p:ph type="title"/>
          </p:nvPr>
        </p:nvSpPr>
        <p:spPr>
          <a:xfrm>
            <a:off x="503640" y="225720"/>
            <a:ext cx="9068400" cy="94392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93" name=""/>
          <p:cNvSpPr/>
          <p:nvPr/>
        </p:nvSpPr>
        <p:spPr>
          <a:xfrm>
            <a:off x="4680000" y="225720"/>
            <a:ext cx="3419280" cy="1439280"/>
          </a:xfrm>
          <a:prstGeom prst="wedgeRectCallout">
            <a:avLst>
              <a:gd name="adj1" fmla="val -45939"/>
              <a:gd name="adj2" fmla="val 113657"/>
            </a:avLst>
          </a:prstGeom>
          <a:solidFill>
            <a:srgbClr val="729fcf"/>
          </a:solidFill>
          <a:ln w="0">
            <a:solidFill>
              <a:srgbClr val="3465a4"/>
            </a:solidFill>
          </a:ln>
        </p:spPr>
        <p:style>
          <a:lnRef idx="0"/>
          <a:fillRef idx="0"/>
          <a:effectRef idx="0"/>
          <a:fontRef idx="minor"/>
        </p:style>
      </p:sp>
      <p:pic>
        <p:nvPicPr>
          <p:cNvPr id="94" name="" descr=""/>
          <p:cNvPicPr/>
          <p:nvPr/>
        </p:nvPicPr>
        <p:blipFill>
          <a:blip r:embed="rId1"/>
          <a:stretch/>
        </p:blipFill>
        <p:spPr>
          <a:xfrm>
            <a:off x="2054880" y="122400"/>
            <a:ext cx="5054040" cy="5547600"/>
          </a:xfrm>
          <a:prstGeom prst="rect">
            <a:avLst/>
          </a:prstGeom>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23</TotalTime>
  <Application>LibreOffice/7.3.7.2$Linux_X86_64 LibreOffice_project/30$Build-2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2025-10-13T23:32:43Z</dcterms:created>
  <dc:creator/>
  <dc:description/>
  <dc:language>en-HK</dc:language>
  <cp:lastModifiedBy/>
  <dcterms:modified xsi:type="dcterms:W3CDTF">2025-10-21T02:29:57Z</dcterms:modified>
  <cp:revision>13</cp:revision>
  <dc:subject/>
  <dc:title/>
</cp:coreProperties>
</file>

<file path=docProps/custom.xml><?xml version="1.0" encoding="utf-8"?>
<Properties xmlns="http://schemas.openxmlformats.org/officeDocument/2006/custom-properties" xmlns:vt="http://schemas.openxmlformats.org/officeDocument/2006/docPropsVTypes"/>
</file>