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2.xml" ContentType="application/vnd.openxmlformats-officedocument.drawingml.chart+xml"/>
  <Override PartName="/ppt/presProps.xml" ContentType="application/vnd.openxmlformats-officedocument.presentationml.presProps+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charts/chart2.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97519673"/>
        <c:axId val="97761478"/>
      </c:barChart>
      <c:catAx>
        <c:axId val="97519673"/>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97761478"/>
        <c:crosses val="autoZero"/>
        <c:auto val="1"/>
        <c:lblAlgn val="ctr"/>
        <c:lblOffset val="100"/>
        <c:noMultiLvlLbl val="0"/>
      </c:catAx>
      <c:valAx>
        <c:axId val="97761478"/>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97519673"/>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31E5A8D7-0563-45B8-9D49-B17CBE095FA4}"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3F678F12-E057-4F42-B5A4-56DD37681F44}"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BDA3E7C8-F791-490A-8434-38499A882375}"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B9F6DCFD-CB8E-4EB3-B28F-48233ACD5DC5}"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CE0139F-DD73-4761-9E4C-13E3E8B0B18C}"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EEA6227C-32A2-4C8D-B71E-F59B8028FEF6}"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E8D103A-A312-41C8-B8C2-1EF46FE507BB}"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E5230FFE-B13D-4CB7-A6E1-71EF65CC8449}"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297BE04B-70DC-41C1-B800-93E639B3EF35}"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0B77E88A-BAEC-438F-8B65-B1D70F512700}"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A80038E3-2C5A-4C81-A465-C0F8EC8BEEA5}"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C3A72AA2-AFE1-43D4-A6EA-0F1B85837CEA}"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ftr" idx="1"/>
          </p:nvPr>
        </p:nvSpPr>
        <p:spPr>
          <a:xfrm>
            <a:off x="3447000" y="5164560"/>
            <a:ext cx="3193200" cy="38916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1" name="PlaceHolder 2"/>
          <p:cNvSpPr>
            <a:spLocks noGrp="1"/>
          </p:cNvSpPr>
          <p:nvPr>
            <p:ph type="sldNum" idx="2"/>
          </p:nvPr>
        </p:nvSpPr>
        <p:spPr>
          <a:xfrm>
            <a:off x="7226640" y="5164560"/>
            <a:ext cx="2346840" cy="38916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90F2C0D3-57EA-4D21-B2F9-6FA45CC95813}" type="slidenum">
              <a:rPr b="0" lang="en-HK" sz="1400" spc="-1" strike="noStrike">
                <a:latin typeface="Times New Roman"/>
              </a:rPr>
              <a:t>&lt;number&gt;</a:t>
            </a:fld>
            <a:endParaRPr b="0" lang="en-HK" sz="1400" spc="-1" strike="noStrike">
              <a:latin typeface="Times New Roman"/>
            </a:endParaRPr>
          </a:p>
        </p:txBody>
      </p:sp>
      <p:sp>
        <p:nvSpPr>
          <p:cNvPr id="2" name="PlaceHolder 3"/>
          <p:cNvSpPr>
            <a:spLocks noGrp="1"/>
          </p:cNvSpPr>
          <p:nvPr>
            <p:ph type="dt" idx="3"/>
          </p:nvPr>
        </p:nvSpPr>
        <p:spPr>
          <a:xfrm>
            <a:off x="503640" y="5164560"/>
            <a:ext cx="2346840" cy="38916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3"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chart" Target="../charts/chart2.xml"/><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3640" y="225720"/>
            <a:ext cx="9069480" cy="94500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42" name="PlaceHolder 2"/>
          <p:cNvSpPr>
            <a:spLocks noGrp="1"/>
          </p:cNvSpPr>
          <p:nvPr>
            <p:ph type="subTitle"/>
          </p:nvPr>
        </p:nvSpPr>
        <p:spPr>
          <a:xfrm>
            <a:off x="503640" y="1326240"/>
            <a:ext cx="9069480" cy="328644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title"/>
          </p:nvPr>
        </p:nvSpPr>
        <p:spPr>
          <a:xfrm>
            <a:off x="503640" y="225720"/>
            <a:ext cx="9069480" cy="94500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44" name=""/>
          <p:cNvGraphicFramePr/>
          <p:nvPr/>
        </p:nvGraphicFramePr>
        <p:xfrm>
          <a:off x="503640" y="1326240"/>
          <a:ext cx="9070200" cy="328716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503640" y="225720"/>
            <a:ext cx="9069480" cy="94500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6" name=""/>
          <p:cNvSpPr/>
          <p:nvPr/>
        </p:nvSpPr>
        <p:spPr>
          <a:xfrm>
            <a:off x="1080000" y="2340000"/>
            <a:ext cx="1439640" cy="1439640"/>
          </a:xfrm>
          <a:prstGeom prst="rect">
            <a:avLst/>
          </a:prstGeom>
          <a:solidFill>
            <a:srgbClr val="729fcf"/>
          </a:solidFill>
          <a:ln w="0">
            <a:solidFill>
              <a:srgbClr val="3465a4"/>
            </a:solidFill>
          </a:ln>
        </p:spPr>
        <p:style>
          <a:lnRef idx="0"/>
          <a:fillRef idx="0"/>
          <a:effectRef idx="0"/>
          <a:fontRef idx="minor"/>
        </p:style>
      </p:sp>
      <p:sp>
        <p:nvSpPr>
          <p:cNvPr id="47" name=""/>
          <p:cNvSpPr/>
          <p:nvPr/>
        </p:nvSpPr>
        <p:spPr>
          <a:xfrm>
            <a:off x="2880720" y="2340000"/>
            <a:ext cx="1439640" cy="1439640"/>
          </a:xfrm>
          <a:prstGeom prst="rect">
            <a:avLst/>
          </a:prstGeom>
          <a:solidFill>
            <a:srgbClr val="729fcf"/>
          </a:solidFill>
          <a:ln w="0">
            <a:solidFill>
              <a:srgbClr val="3465a4"/>
            </a:solidFill>
          </a:ln>
        </p:spPr>
        <p:style>
          <a:lnRef idx="0"/>
          <a:fillRef idx="0"/>
          <a:effectRef idx="0"/>
          <a:fontRef idx="minor"/>
        </p:style>
      </p:sp>
      <p:sp>
        <p:nvSpPr>
          <p:cNvPr id="48" name=""/>
          <p:cNvSpPr/>
          <p:nvPr/>
        </p:nvSpPr>
        <p:spPr>
          <a:xfrm>
            <a:off x="4680360" y="2340360"/>
            <a:ext cx="1439640" cy="1439640"/>
          </a:xfrm>
          <a:prstGeom prst="rect">
            <a:avLst/>
          </a:prstGeom>
          <a:solidFill>
            <a:srgbClr val="729fcf"/>
          </a:solidFill>
          <a:ln w="0">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8</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2025-10-17T02:41:43Z</dcterms:modified>
  <cp:revision>7</cp:revision>
  <dc:subject/>
  <dc:title/>
</cp:coreProperties>
</file>

<file path=docProps/custom.xml><?xml version="1.0" encoding="utf-8"?>
<Properties xmlns="http://schemas.openxmlformats.org/officeDocument/2006/custom-properties" xmlns:vt="http://schemas.openxmlformats.org/officeDocument/2006/docPropsVTypes"/>
</file>