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presProps.xml" ContentType="application/vnd.openxmlformats-officedocument.presentationml.presProps+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813DEEC-2D81-4B5C-A099-1BDE4F7B84D7}" type="slidenum">
              <a:t>&lt;#&gt;</a:t>
            </a:fld>
          </a:p>
        </p:txBody>
      </p:sp>
      <p:sp>
        <p:nvSpPr>
          <p:cNvPr id="4" name="PlaceHolder 3"/>
          <p:cNvSpPr>
            <a:spLocks noGrp="1"/>
          </p:cNvSpPr>
          <p:nvPr>
            <p:ph type="dt" idx="1"/>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164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160"/>
            <a:ext cx="9071640" cy="156816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7C96CE5-61A1-4C5F-A012-5A6DC59546CA}" type="slidenum">
              <a:t>&lt;#&gt;</a:t>
            </a:fld>
          </a:p>
        </p:txBody>
      </p:sp>
      <p:sp>
        <p:nvSpPr>
          <p:cNvPr id="7" name="PlaceHolder 6"/>
          <p:cNvSpPr>
            <a:spLocks noGrp="1"/>
          </p:cNvSpPr>
          <p:nvPr>
            <p:ph type="dt" idx="1"/>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16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16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B2C49448-A391-4A0C-833A-399BCD16C314}" type="slidenum">
              <a:t>&lt;#&gt;</a:t>
            </a:fld>
          </a:p>
        </p:txBody>
      </p:sp>
      <p:sp>
        <p:nvSpPr>
          <p:cNvPr id="9" name="PlaceHolder 8"/>
          <p:cNvSpPr>
            <a:spLocks noGrp="1"/>
          </p:cNvSpPr>
          <p:nvPr>
            <p:ph type="dt" idx="1"/>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200" y="13266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8040" y="13266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16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200" y="304416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8040" y="304416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9CBA0058-6F77-4B5B-A1DC-CB78DB3E74BD}" type="slidenum">
              <a:t>&lt;#&gt;</a:t>
            </a:fld>
          </a:p>
        </p:txBody>
      </p:sp>
      <p:sp>
        <p:nvSpPr>
          <p:cNvPr id="11" name="PlaceHolder 10"/>
          <p:cNvSpPr>
            <a:spLocks noGrp="1"/>
          </p:cNvSpPr>
          <p:nvPr>
            <p:ph type="dt" idx="1"/>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1640" cy="328824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55A2B36-98D4-45E1-B5FB-056948AD4B90}" type="slidenum">
              <a:t>&lt;#&gt;</a:t>
            </a:fld>
          </a:p>
        </p:txBody>
      </p:sp>
      <p:sp>
        <p:nvSpPr>
          <p:cNvPr id="6" name="PlaceHolder 5"/>
          <p:cNvSpPr>
            <a:spLocks noGrp="1"/>
          </p:cNvSpPr>
          <p:nvPr>
            <p:ph type="dt" idx="1"/>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1640" cy="328824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7008AB2-4397-4FBD-9DBF-E502D3FCAD3F}" type="slidenum">
              <a:t>&lt;#&gt;</a:t>
            </a:fld>
          </a:p>
        </p:txBody>
      </p:sp>
      <p:sp>
        <p:nvSpPr>
          <p:cNvPr id="6" name="PlaceHolder 5"/>
          <p:cNvSpPr>
            <a:spLocks noGrp="1"/>
          </p:cNvSpPr>
          <p:nvPr>
            <p:ph type="dt" idx="1"/>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24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24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006541D-10A2-4C73-A9DF-9F821F3EBF30}" type="slidenum">
              <a:t>&lt;#&gt;</a:t>
            </a:fld>
          </a:p>
        </p:txBody>
      </p:sp>
      <p:sp>
        <p:nvSpPr>
          <p:cNvPr id="7" name="PlaceHolder 6"/>
          <p:cNvSpPr>
            <a:spLocks noGrp="1"/>
          </p:cNvSpPr>
          <p:nvPr>
            <p:ph type="dt" idx="1"/>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EA8C6E1-E464-4DA1-A151-3E300EAE0D19}" type="slidenum">
              <a:t>&lt;#&gt;</a:t>
            </a:fld>
          </a:p>
        </p:txBody>
      </p:sp>
      <p:sp>
        <p:nvSpPr>
          <p:cNvPr id="5" name="PlaceHolder 4"/>
          <p:cNvSpPr>
            <a:spLocks noGrp="1"/>
          </p:cNvSpPr>
          <p:nvPr>
            <p:ph type="dt" idx="1"/>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3FA5B06-079D-401D-92CB-981D5FD6B9B5}" type="slidenum">
              <a:t>&lt;#&gt;</a:t>
            </a:fld>
          </a:p>
        </p:txBody>
      </p:sp>
      <p:sp>
        <p:nvSpPr>
          <p:cNvPr id="5" name="PlaceHolder 4"/>
          <p:cNvSpPr>
            <a:spLocks noGrp="1"/>
          </p:cNvSpPr>
          <p:nvPr>
            <p:ph type="dt" idx="1"/>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24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16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C8418288-E186-4197-87AB-7A554FD91964}" type="slidenum">
              <a:t>&lt;#&gt;</a:t>
            </a:fld>
          </a:p>
        </p:txBody>
      </p:sp>
      <p:sp>
        <p:nvSpPr>
          <p:cNvPr id="8" name="PlaceHolder 7"/>
          <p:cNvSpPr>
            <a:spLocks noGrp="1"/>
          </p:cNvSpPr>
          <p:nvPr>
            <p:ph type="dt" idx="1"/>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24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16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F971C02-C11F-4722-B0D4-8F546D96D3E9}" type="slidenum">
              <a:t>&lt;#&gt;</a:t>
            </a:fld>
          </a:p>
        </p:txBody>
      </p:sp>
      <p:sp>
        <p:nvSpPr>
          <p:cNvPr id="8" name="PlaceHolder 7"/>
          <p:cNvSpPr>
            <a:spLocks noGrp="1"/>
          </p:cNvSpPr>
          <p:nvPr>
            <p:ph type="dt" idx="1"/>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160"/>
            <a:ext cx="907164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700F8216-E572-42CE-829C-584FD9DCA6C4}" type="slidenum">
              <a:t>&lt;#&gt;</a:t>
            </a:fld>
          </a:p>
        </p:txBody>
      </p:sp>
      <p:sp>
        <p:nvSpPr>
          <p:cNvPr id="8" name="PlaceHolder 7"/>
          <p:cNvSpPr>
            <a:spLocks noGrp="1"/>
          </p:cNvSpPr>
          <p:nvPr>
            <p:ph type="dt" idx="1"/>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
        <p:nvSpPr>
          <p:cNvPr id="2" name="PlaceHolder 3"/>
          <p:cNvSpPr>
            <a:spLocks noGrp="1"/>
          </p:cNvSpPr>
          <p:nvPr>
            <p:ph type="dt" idx="1"/>
          </p:nvPr>
        </p:nvSpPr>
        <p:spPr>
          <a:xfrm>
            <a:off x="504000" y="5165280"/>
            <a:ext cx="2348280" cy="39060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3" name="PlaceHolder 4"/>
          <p:cNvSpPr>
            <a:spLocks noGrp="1"/>
          </p:cNvSpPr>
          <p:nvPr>
            <p:ph type="ftr" idx="2"/>
          </p:nvPr>
        </p:nvSpPr>
        <p:spPr>
          <a:xfrm>
            <a:off x="3447360" y="5165280"/>
            <a:ext cx="3195000" cy="390600"/>
          </a:xfrm>
          <a:prstGeom prst="rect">
            <a:avLst/>
          </a:prstGeom>
          <a:noFill/>
          <a:ln w="0">
            <a:noFill/>
          </a:ln>
        </p:spPr>
        <p:txBody>
          <a:bodyPr lIns="0" rIns="0" tIns="0" bIns="0" anchor="t">
            <a:noAutofit/>
          </a:bodyPr>
          <a:lstStyle>
            <a:lvl1pPr algn="ctr">
              <a:buNone/>
              <a:defRPr b="0" lang="en-HK" sz="1400" spc="-1" strike="noStrike">
                <a:latin typeface="Times New Roman"/>
              </a:defRPr>
            </a:lvl1pPr>
          </a:lstStyle>
          <a:p>
            <a:pPr algn="ctr">
              <a:buNone/>
            </a:pPr>
            <a:r>
              <a:rPr b="0" lang="en-HK" sz="1400" spc="-1" strike="noStrike">
                <a:latin typeface="Times New Roman"/>
              </a:rPr>
              <a:t>&lt;footer&gt;</a:t>
            </a:r>
            <a:endParaRPr b="0" lang="en-HK" sz="1400" spc="-1" strike="noStrike">
              <a:latin typeface="Times New Roman"/>
            </a:endParaRPr>
          </a:p>
        </p:txBody>
      </p:sp>
      <p:sp>
        <p:nvSpPr>
          <p:cNvPr id="4" name="PlaceHolder 5"/>
          <p:cNvSpPr>
            <a:spLocks noGrp="1"/>
          </p:cNvSpPr>
          <p:nvPr>
            <p:ph type="sldNum" idx="3"/>
          </p:nvPr>
        </p:nvSpPr>
        <p:spPr>
          <a:xfrm>
            <a:off x="7227360" y="5165280"/>
            <a:ext cx="2348280" cy="390600"/>
          </a:xfrm>
          <a:prstGeom prst="rect">
            <a:avLst/>
          </a:prstGeom>
          <a:noFill/>
          <a:ln w="0">
            <a:noFill/>
          </a:ln>
        </p:spPr>
        <p:txBody>
          <a:bodyPr lIns="0" rIns="0" tIns="0" bIns="0" anchor="t">
            <a:noAutofit/>
          </a:bodyPr>
          <a:lstStyle>
            <a:lvl1pPr algn="r">
              <a:buNone/>
              <a:defRPr b="0" lang="en-HK" sz="1400" spc="-1" strike="noStrike">
                <a:latin typeface="Times New Roman"/>
              </a:defRPr>
            </a:lvl1pPr>
          </a:lstStyle>
          <a:p>
            <a:pPr algn="r">
              <a:buNone/>
            </a:pPr>
            <a:fld id="{3A30E530-A40B-48DC-83F2-051B5810B5DF}" type="slidenum">
              <a:rPr b="0" lang="en-HK" sz="1400" spc="-1" strike="noStrike">
                <a:latin typeface="Times New Roman"/>
              </a:rPr>
              <a:t>&lt;number&gt;</a:t>
            </a:fld>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algn="ctr">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4000" y="1326600"/>
            <a:ext cx="9071640" cy="3288240"/>
          </a:xfrm>
          <a:prstGeom prst="rect">
            <a:avLst/>
          </a:prstGeom>
          <a:noFill/>
          <a:ln w="0">
            <a:noFill/>
          </a:ln>
        </p:spPr>
        <p:txBody>
          <a:bodyPr lIns="0" rIns="0" tIns="0" bIns="0" anchor="ctr">
            <a:noAutofit/>
          </a:bodyPr>
          <a:p>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2025-10-13T23:35:23Z</dcterms:modified>
  <cp:revision>2</cp:revision>
  <dc:subject/>
  <dc:title/>
</cp:coreProperties>
</file>