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1.xml" ContentType="application/vnd.openxmlformats-officedocument.drawingml.chart+xml"/>
  <Override PartName="/ppt/media/image1.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71690114"/>
        <c:axId val="82322928"/>
      </c:barChart>
      <c:catAx>
        <c:axId val="71690114"/>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82322928"/>
        <c:crosses val="autoZero"/>
        <c:auto val="1"/>
        <c:lblAlgn val="ctr"/>
        <c:lblOffset val="100"/>
        <c:noMultiLvlLbl val="0"/>
      </c:catAx>
      <c:valAx>
        <c:axId val="82322928"/>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71690114"/>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C99AF7D5-C34C-4278-B88F-863E8B1F3C2F}"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BE9AB84C-E54A-4361-BD97-1A896A164D34}"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DF581665-49CD-448F-97D9-7F86296384B7}"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4E3A6EE2-8832-4D95-BAF0-1F707E116C12}"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1E1A9046-EFA3-40EE-BA66-5FE70BA33C6C}"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F824C5A6-CED9-433F-8DA8-2BB2C9FFCF5B}"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7E26C480-E46C-4540-A955-EB1D7C23548B}"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27ECBC58-0E31-4F22-A9B8-2546E157352F}"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FDD0BD3F-D473-4F12-8876-489ABB5B2E18}"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6F106551-2243-48CB-BC9C-936B4CC07EF0}"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23F217E3-CC9C-4B85-808B-2CD14150253D}"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4FF8D44-1011-4007-BF1D-334E5009EE0F}"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A36428B-F357-4CFD-A8F8-7E6DD980B4C9}"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6B19ADED-C72C-4C11-9452-77DF1CA3E918}"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C9D047BE-06EE-4A20-A9A9-8190DB650B2B}"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AA1EF52C-EE17-40CB-B006-108AD03D98F9}"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5F5091EC-9742-4238-B123-CE91FA3619FA}"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DB6C24C-304B-455E-8BE2-2356009C7678}"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93328AC1-26E0-416F-BC89-8C1289A28DC1}"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615D769A-6E39-44A9-9D03-5FF4356A00A9}"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49DAA733-D5C3-4B9B-8240-08B621DA26B3}"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7EF02A3-582A-428B-8622-4AB2E4EC4D88}"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A47F938-4F6A-452A-BC61-9849A6CC501E}"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513ED6D-AACA-427E-B7B8-17D45C86070F}"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a:t>
            </a:r>
            <a:r>
              <a:rPr b="0" lang="en-HK" sz="1800" spc="-1" strike="noStrike">
                <a:latin typeface="Arial"/>
              </a:rPr>
              <a:t>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a:t>
            </a:r>
            <a:r>
              <a:rPr b="0" lang="en-HK" sz="1800" spc="-1" strike="noStrike">
                <a:latin typeface="Arial"/>
              </a:rPr>
              <a:t>Outline Level</a:t>
            </a:r>
            <a:endParaRPr b="0" lang="en-HK" sz="1800" spc="-1" strike="noStrike">
              <a:latin typeface="Arial"/>
            </a:endParaRPr>
          </a:p>
        </p:txBody>
      </p:sp>
      <p:sp>
        <p:nvSpPr>
          <p:cNvPr id="2" name="PlaceHolder 3"/>
          <p:cNvSpPr>
            <a:spLocks noGrp="1"/>
          </p:cNvSpPr>
          <p:nvPr>
            <p:ph type="ftr" idx="1"/>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616E2087-59E1-43F0-87E6-C75579EADDFA}"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7513ABDB-084F-426F-AE19-799304D9F4EE}"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a:t>
            </a:r>
            <a:r>
              <a:rPr b="0" lang="en-HK" sz="3200" spc="-1" strike="noStrike">
                <a:latin typeface="Arial"/>
              </a:rPr>
              <a:t>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a:t>
            </a:r>
            <a:r>
              <a:rPr b="0" lang="en-HK" sz="2000" spc="-1" strike="noStrike">
                <a:latin typeface="Arial"/>
              </a:rPr>
              <a:t>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a:t>
            </a:r>
            <a:r>
              <a:rPr b="0" lang="en-HK" sz="2000" spc="-1" strike="noStrike">
                <a:latin typeface="Arial"/>
              </a:rPr>
              <a:t>Outline </a:t>
            </a:r>
            <a:r>
              <a:rPr b="0" lang="en-HK" sz="2000" spc="-1" strike="noStrike">
                <a:latin typeface="Arial"/>
              </a:rPr>
              <a:t>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3" name="PlaceHolder 2"/>
          <p:cNvSpPr>
            <a:spLocks noGrp="1"/>
          </p:cNvSpPr>
          <p:nvPr>
            <p:ph type="subTitle"/>
          </p:nvPr>
        </p:nvSpPr>
        <p:spPr>
          <a:xfrm>
            <a:off x="503640" y="1326240"/>
            <a:ext cx="9068400" cy="328536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85" name=""/>
          <p:cNvGraphicFramePr/>
          <p:nvPr/>
        </p:nvGraphicFramePr>
        <p:xfrm>
          <a:off x="503640" y="1326240"/>
          <a:ext cx="9069120" cy="328608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7" name=""/>
          <p:cNvSpPr/>
          <p:nvPr/>
        </p:nvSpPr>
        <p:spPr>
          <a:xfrm>
            <a:off x="4680000" y="225720"/>
            <a:ext cx="3419280" cy="143928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88" name="" descr=""/>
          <p:cNvPicPr/>
          <p:nvPr/>
        </p:nvPicPr>
        <p:blipFill>
          <a:blip r:embed="rId1"/>
          <a:stretch/>
        </p:blipFill>
        <p:spPr>
          <a:xfrm>
            <a:off x="2054880" y="122400"/>
            <a:ext cx="5054040" cy="554760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Which option to take</a:t>
            </a:r>
            <a:endParaRPr b="0" lang="en-HK" sz="4400" spc="-1" strike="noStrike">
              <a:latin typeface="Arial"/>
            </a:endParaRPr>
          </a:p>
        </p:txBody>
      </p:sp>
      <p:sp>
        <p:nvSpPr>
          <p:cNvPr id="9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Work hard</a:t>
            </a:r>
            <a:endParaRPr b="0" lang="en-HK" sz="3200" spc="-1" strike="noStrike">
              <a:latin typeface="Arial"/>
            </a:endParaRPr>
          </a:p>
        </p:txBody>
      </p:sp>
      <p:sp>
        <p:nvSpPr>
          <p:cNvPr id="9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Work smart</a:t>
            </a:r>
            <a:endParaRPr b="0" lang="en-HK"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22</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2025-10-22T13:30:18Z</dcterms:modified>
  <cp:revision>11</cp:revision>
  <dc:subject/>
  <dc:title/>
</cp:coreProperties>
</file>

<file path=docProps/custom.xml><?xml version="1.0" encoding="utf-8"?>
<Properties xmlns="http://schemas.openxmlformats.org/officeDocument/2006/custom-properties" xmlns:vt="http://schemas.openxmlformats.org/officeDocument/2006/docPropsVTypes"/>
</file>