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2.xml" ContentType="application/vnd.openxmlformats-officedocument.drawingml.chart+xml"/>
  <Override PartName="/ppt/presProps.xml" ContentType="application/vnd.openxmlformats-officedocument.presentationml.presProps+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latin typeface="Arial"/>
                  </a:defRPr>
                </a:pPr>
              </a:p>
            </c:txPr>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49894882"/>
        <c:axId val="37003418"/>
      </c:barChart>
      <c:catAx>
        <c:axId val="49894882"/>
        <c:scaling>
          <c:orientation val="minMax"/>
        </c:scaling>
        <c:delete val="0"/>
        <c:axPos val="b"/>
        <c:numFmt formatCode="[$-3C09]dd/mm/yyyy" sourceLinked="1"/>
        <c:majorTickMark val="out"/>
        <c:minorTickMark val="none"/>
        <c:tickLblPos val="nextTo"/>
        <c:spPr>
          <a:ln w="0">
            <a:solidFill>
              <a:srgbClr val="b3b3b3"/>
            </a:solidFill>
          </a:ln>
        </c:spPr>
        <c:txPr>
          <a:bodyPr/>
          <a:lstStyle/>
          <a:p>
            <a:pPr>
              <a:defRPr b="0" sz="1000" spc="-1" strike="noStrike">
                <a:latin typeface="Arial"/>
              </a:defRPr>
            </a:pPr>
          </a:p>
        </c:txPr>
        <c:crossAx val="37003418"/>
        <c:crosses val="autoZero"/>
        <c:auto val="1"/>
        <c:lblAlgn val="ctr"/>
        <c:lblOffset val="100"/>
        <c:noMultiLvlLbl val="0"/>
      </c:catAx>
      <c:valAx>
        <c:axId val="37003418"/>
        <c:scaling>
          <c:orientation val="minMax"/>
        </c:scaling>
        <c:delete val="0"/>
        <c:axPos val="l"/>
        <c:majorGridlines>
          <c:spPr>
            <a:ln w="0">
              <a:solidFill>
                <a:srgbClr val="b3b3b3"/>
              </a:solidFill>
            </a:ln>
          </c:spPr>
        </c:majorGridlines>
        <c:numFmt formatCode="General" sourceLinked="1"/>
        <c:majorTickMark val="out"/>
        <c:minorTickMark val="none"/>
        <c:tickLblPos val="nextTo"/>
        <c:spPr>
          <a:ln w="0">
            <a:solidFill>
              <a:srgbClr val="b3b3b3"/>
            </a:solidFill>
          </a:ln>
        </c:spPr>
        <c:txPr>
          <a:bodyPr/>
          <a:lstStyle/>
          <a:p>
            <a:pPr>
              <a:defRPr b="0" sz="1000" spc="-1" strike="noStrike">
                <a:latin typeface="Arial"/>
              </a:defRPr>
            </a:pPr>
          </a:p>
        </c:txPr>
        <c:crossAx val="49894882"/>
        <c:crosses val="autoZero"/>
        <c:crossBetween val="between"/>
      </c:valAx>
      <c:spPr>
        <a:noFill/>
        <a:ln w="0">
          <a:solidFill>
            <a:srgbClr val="b3b3b3"/>
          </a:solidFill>
        </a:ln>
      </c:spPr>
    </c:plotArea>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643B7AEC-A25F-4D32-BFF4-E267F9E68F61}"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3640" y="132624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3640" y="304380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69E5905C-52EB-425D-B6A5-8B70823B3E76}"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9FE30F7B-E158-40CE-8AF6-CF9DFCC747A8}"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36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084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7680" y="132624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36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084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7680" y="3043800"/>
            <a:ext cx="2920680" cy="156816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8E54898B-BAE4-42B3-B7A3-773CBAFFE613}"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3640" y="1326240"/>
            <a:ext cx="9070920" cy="328788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74E5F65-3F95-4035-9057-62A8589D9598}"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3640" y="1326240"/>
            <a:ext cx="9070920" cy="328788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6A87DF7C-62DF-4C01-AA28-15FB10631FB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364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196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6D105049-D1D8-4C9E-B94E-94681D2FA4D5}"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F218544A-989B-4B25-8DB0-BE6729ACDE86}"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3640" y="225720"/>
            <a:ext cx="9070200" cy="438516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3323CCE-DD3F-4BE2-8743-093E066F25A4}"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196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364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355AD877-6A40-4265-B9A7-B316A3200947}"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3640" y="1326240"/>
            <a:ext cx="4426560" cy="328788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1960" y="304380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34AA50D-9812-48B3-8DA0-E76CD6DD3BB7}"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364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1960" y="1326240"/>
            <a:ext cx="4426560" cy="156816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3640" y="3043800"/>
            <a:ext cx="9070920" cy="156816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88C2A3B-1592-4CB9-B592-63E0C855FF1C}"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3640" y="1326240"/>
            <a:ext cx="9070920" cy="32878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Outline Level</a:t>
            </a:r>
            <a:endParaRPr b="0" lang="en-HK" sz="1800" spc="-1" strike="noStrike">
              <a:latin typeface="Arial"/>
            </a:endParaRPr>
          </a:p>
        </p:txBody>
      </p:sp>
      <p:sp>
        <p:nvSpPr>
          <p:cNvPr id="2" name="PlaceHolder 3"/>
          <p:cNvSpPr>
            <a:spLocks noGrp="1"/>
          </p:cNvSpPr>
          <p:nvPr>
            <p:ph type="ftr" idx="1"/>
          </p:nvPr>
        </p:nvSpPr>
        <p:spPr>
          <a:xfrm>
            <a:off x="3447000" y="5164560"/>
            <a:ext cx="3193920" cy="3898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7560" cy="3898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51CF19DC-D858-4BB0-AC58-9348E72F323F}"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7560" cy="3898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2.xm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70200" cy="328716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r>
              <a:rPr b="0" lang="en-HK" sz="4400" spc="-1" strike="noStrike">
                <a:latin typeface="Arial"/>
              </a:rPr>
              <a:t>Chart</a:t>
            </a:r>
            <a:endParaRPr b="0" lang="en-HK" sz="4400" spc="-1" strike="noStrike">
              <a:latin typeface="Arial"/>
            </a:endParaRPr>
          </a:p>
        </p:txBody>
      </p:sp>
      <p:graphicFrame>
        <p:nvGraphicFramePr>
          <p:cNvPr id="44" name=""/>
          <p:cNvGraphicFramePr/>
          <p:nvPr/>
        </p:nvGraphicFramePr>
        <p:xfrm>
          <a:off x="503640" y="1326240"/>
          <a:ext cx="9070920" cy="328788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503640" y="225720"/>
            <a:ext cx="9070200" cy="945720"/>
          </a:xfrm>
          <a:prstGeom prst="rect">
            <a:avLst/>
          </a:prstGeom>
          <a:noFill/>
          <a:ln w="0">
            <a:noFill/>
          </a:ln>
        </p:spPr>
        <p:txBody>
          <a:bodyPr lIns="0" rIns="0" tIns="0" bIns="0" anchor="ctr">
            <a:noAutofit/>
          </a:bodyPr>
          <a:p>
            <a:pPr algn="ctr">
              <a:buNone/>
            </a:pPr>
            <a:endParaRPr b="0" lang="en-HK" sz="4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2025-10-15T00:26:29Z</dcterms:modified>
  <cp:revision>5</cp:revision>
  <dc:subject/>
  <dc:title/>
</cp:coreProperties>
</file>

<file path=docProps/custom.xml><?xml version="1.0" encoding="utf-8"?>
<Properties xmlns="http://schemas.openxmlformats.org/officeDocument/2006/custom-properties" xmlns:vt="http://schemas.openxmlformats.org/officeDocument/2006/docPropsVTypes"/>
</file>