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2.xml" ContentType="application/vnd.openxmlformats-officedocument.drawingml.chart+xml"/>
  <Override PartName="/ppt/media/image1.png" ContentType="image/png"/>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4.xml.rels" ContentType="application/vnd.openxmlformats-package.relationships+xml"/>
  <Override PartName="/ppt/slides/_rels/slide11.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5.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53829398"/>
        <c:axId val="10420594"/>
      </c:barChart>
      <c:catAx>
        <c:axId val="53829398"/>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10420594"/>
        <c:crosses val="autoZero"/>
        <c:auto val="1"/>
        <c:lblAlgn val="ctr"/>
        <c:lblOffset val="100"/>
        <c:noMultiLvlLbl val="0"/>
      </c:catAx>
      <c:valAx>
        <c:axId val="10420594"/>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53829398"/>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1FB99EE5-35D9-418D-B6EE-5CD709300E11}"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50CAF722-7807-46FD-A7C6-4C2A6D70C345}"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CFF74638-930D-4BCC-9595-3B4308452F1A}"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15B488E1-586F-43AC-A586-E164656BC4E9}"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7D03A6D2-8EF3-4D9B-8D91-5D8A4898EB17}"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81187E2-B4F2-4783-957C-7535519433A8}"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775B2CA5-137A-4F33-A629-847A06B3F706}"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B4B67EB9-3DB3-4C6E-99B2-AFC94120DD9E}"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FECC041E-7529-42F1-BE60-87E8319D92DC}"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ADA10650-4A74-464C-B5B5-186564091B5A}"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177161D5-BB74-4956-BC82-0089A5A96001}"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8ABF5009-01F2-46FA-BAFB-E430095DB913}"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4B0EBF93-812E-4977-BA82-20C9471DCFC3}"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0B7DA8C8-4390-4F14-BDCC-B43FBFCB9112}"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913F3E66-A0DC-46B8-A5A7-F726363BDFFA}"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BA78EACD-8AB5-424D-81C1-32E061850D37}"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84EC7B78-88D9-41CE-AA40-6921F4DADC0F}"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1D251D3-06A0-4DC9-A19E-8E1EF6966F6C}"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33D0C21E-3538-4F09-A15F-E953DBF00600}"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17B0175-9DFC-4216-90F3-AB142261518C}"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1EDE2A79-7A7C-465B-BA31-AF38C0CC32B1}"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4786149-A62E-40A8-BDF5-98A1BA24C9AE}"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8B422C2-09AE-43B5-A1FE-4EC6FC9617F7}"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BC08161-6223-4514-BC59-3FDB60EA1F88}"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ftr" idx="1"/>
          </p:nvPr>
        </p:nvSpPr>
        <p:spPr>
          <a:xfrm>
            <a:off x="3447000" y="5164560"/>
            <a:ext cx="3191760" cy="38772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 </a:t>
            </a:r>
            <a:endParaRPr b="0" lang="en-HK" sz="1400" spc="-1" strike="noStrike">
              <a:latin typeface="Times New Roman"/>
            </a:endParaRPr>
          </a:p>
        </p:txBody>
      </p:sp>
      <p:sp>
        <p:nvSpPr>
          <p:cNvPr id="1" name="PlaceHolder 2"/>
          <p:cNvSpPr>
            <a:spLocks noGrp="1"/>
          </p:cNvSpPr>
          <p:nvPr>
            <p:ph type="sldNum" idx="2"/>
          </p:nvPr>
        </p:nvSpPr>
        <p:spPr>
          <a:xfrm>
            <a:off x="7226640" y="5164560"/>
            <a:ext cx="2345400" cy="38772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7D362005-42CE-4EF9-BF6E-8B8FFC62C104}" type="slidenum">
              <a:rPr b="0" lang="en-HK" sz="1400" spc="-1" strike="noStrike">
                <a:latin typeface="Times New Roman"/>
              </a:rPr>
              <a:t>16</a:t>
            </a:fld>
            <a:endParaRPr b="0" lang="en-HK" sz="1400" spc="-1" strike="noStrike">
              <a:latin typeface="Times New Roman"/>
            </a:endParaRPr>
          </a:p>
        </p:txBody>
      </p:sp>
      <p:sp>
        <p:nvSpPr>
          <p:cNvPr id="2" name="PlaceHolder 3"/>
          <p:cNvSpPr>
            <a:spLocks noGrp="1"/>
          </p:cNvSpPr>
          <p:nvPr>
            <p:ph type="dt" idx="3"/>
          </p:nvPr>
        </p:nvSpPr>
        <p:spPr>
          <a:xfrm>
            <a:off x="503640" y="5164560"/>
            <a:ext cx="2345400" cy="38772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3"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1760" cy="38772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5400" cy="38772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0AA7C81B-3629-4678-B902-BF87FA2F6740}"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5400" cy="38772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7.xml"/>
</Relationships>
</file>

<file path=ppt/slides/_rels/slide2.xml.rels><?xml version="1.0" encoding="UTF-8"?>
<Relationships xmlns="http://schemas.openxmlformats.org/package/2006/relationships"><Relationship Id="rId1" Type="http://schemas.openxmlformats.org/officeDocument/2006/relationships/chart" Target="../charts/chart2.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3640" y="225720"/>
            <a:ext cx="9068040" cy="94356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3" name="PlaceHolder 2"/>
          <p:cNvSpPr>
            <a:spLocks noGrp="1"/>
          </p:cNvSpPr>
          <p:nvPr>
            <p:ph type="subTitle"/>
          </p:nvPr>
        </p:nvSpPr>
        <p:spPr>
          <a:xfrm>
            <a:off x="503640" y="1326240"/>
            <a:ext cx="9068040" cy="328500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89" name=""/>
          <p:cNvGraphicFramePr/>
          <p:nvPr/>
        </p:nvGraphicFramePr>
        <p:xfrm>
          <a:off x="2527200" y="2127960"/>
          <a:ext cx="5075280" cy="1439280"/>
        </p:xfrm>
        <a:graphic>
          <a:graphicData uri="http://schemas.openxmlformats.org/drawingml/2006/table">
            <a:tbl>
              <a:tblPr/>
              <a:tblGrid>
                <a:gridCol w="1014840"/>
                <a:gridCol w="1014840"/>
                <a:gridCol w="1014840"/>
                <a:gridCol w="1014840"/>
                <a:gridCol w="1016280"/>
              </a:tblGrid>
              <a:tr h="719640">
                <a:tc>
                  <a:txBody>
                    <a:bodyPr lIns="90000" rIns="90000" anchor="t">
                      <a:noAutofit/>
                    </a:bodyPr>
                    <a:p>
                      <a:pPr>
                        <a:lnSpc>
                          <a:spcPct val="100000"/>
                        </a:lnSpc>
                        <a:buNone/>
                      </a:pPr>
                      <a:r>
                        <a:rPr b="0" lang="en-HK" sz="1800" spc="-1" strike="noStrike">
                          <a:latin typeface="Arial"/>
                        </a:rPr>
                        <a:t>l</a:t>
                      </a:r>
                      <a:endParaRPr b="0" lang="en-HK"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buNone/>
                      </a:pPr>
                      <a:r>
                        <a:rPr b="0" lang="en-HK" sz="1800" spc="-1" strike="noStrike">
                          <a:latin typeface="Arial"/>
                        </a:rPr>
                        <a:t>a</a:t>
                      </a:r>
                      <a:endParaRPr b="0" lang="en-HK"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buNone/>
                      </a:pPr>
                      <a:r>
                        <a:rPr b="0" lang="en-HK" sz="1800" spc="-1" strike="noStrike">
                          <a:latin typeface="Arial"/>
                        </a:rPr>
                        <a:t>b</a:t>
                      </a:r>
                      <a:endParaRPr b="0" lang="en-HK" sz="1800" spc="-1" strike="noStrike">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720000">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
        <p:nvSpPr>
          <p:cNvPr id="9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3640" y="225720"/>
            <a:ext cx="9068040" cy="94356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85" name=""/>
          <p:cNvGraphicFramePr/>
          <p:nvPr/>
        </p:nvGraphicFramePr>
        <p:xfrm>
          <a:off x="503640" y="1326240"/>
          <a:ext cx="9068760" cy="328572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503640" y="225720"/>
            <a:ext cx="9068040" cy="94356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7" name=""/>
          <p:cNvSpPr/>
          <p:nvPr/>
        </p:nvSpPr>
        <p:spPr>
          <a:xfrm>
            <a:off x="4680000" y="225720"/>
            <a:ext cx="3418920" cy="143892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88" name="" descr=""/>
          <p:cNvPicPr/>
          <p:nvPr/>
        </p:nvPicPr>
        <p:blipFill>
          <a:blip r:embed="rId1"/>
          <a:stretch/>
        </p:blipFill>
        <p:spPr>
          <a:xfrm>
            <a:off x="2054880" y="122400"/>
            <a:ext cx="5053680" cy="554724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32</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2025-10-21T18:38:18Z</dcterms:modified>
  <cp:revision>15</cp:revision>
  <dc:subject/>
  <dc:title/>
</cp:coreProperties>
</file>

<file path=docProps/custom.xml><?xml version="1.0" encoding="utf-8"?>
<Properties xmlns="http://schemas.openxmlformats.org/officeDocument/2006/custom-properties" xmlns:vt="http://schemas.openxmlformats.org/officeDocument/2006/docPropsVTypes"/>
</file>