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Barriecito" panose="020B0604020202020204" charset="0"/>
      <p:regular r:id="rId53"/>
    </p:embeddedFont>
    <p:embeddedFont>
      <p:font typeface="Crushed" panose="020B0604020202020204" charset="0"/>
      <p:regular r:id="rId54"/>
    </p:embeddedFont>
    <p:embeddedFont>
      <p:font typeface="Darker Grotesque" panose="020B0604020202020204" charset="0"/>
      <p:bold r:id="rId55"/>
    </p:embeddedFont>
    <p:embeddedFont>
      <p:font typeface="Darker Grotesque Medium" panose="020B0604020202020204" charset="0"/>
      <p:regular r:id="rId56"/>
      <p:bold r:id="rId57"/>
    </p:embeddedFont>
    <p:embeddedFont>
      <p:font typeface="Dekko" panose="020B0604020202020204" charset="0"/>
      <p:regular r:id="rId58"/>
    </p:embeddedFont>
    <p:embeddedFont>
      <p:font typeface="Pangolin" panose="020B0604020202020204" charset="0"/>
      <p:regular r:id="rId59"/>
    </p:embeddedFont>
    <p:embeddedFont>
      <p:font typeface="Sedgwick Ave"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2" d="100"/>
          <a:sy n="52" d="100"/>
        </p:scale>
        <p:origin x="85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1" name="Google Shape;61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9" name="Google Shape;66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8" name="Google Shape;808;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6" name="Google Shape;856;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6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xml"/><Relationship Id="rId4" Type="http://schemas.openxmlformats.org/officeDocument/2006/relationships/image" Target="../media/image6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5" Type="http://schemas.openxmlformats.org/officeDocument/2006/relationships/image" Target="../media/image68.png"/><Relationship Id="rId4" Type="http://schemas.openxmlformats.org/officeDocument/2006/relationships/image" Target="../media/image6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8">
  <p:cSld name="CUSTOM_7">
    <p:spTree>
      <p:nvGrpSpPr>
        <p:cNvPr id="1" name="Shape 137"/>
        <p:cNvGrpSpPr/>
        <p:nvPr/>
      </p:nvGrpSpPr>
      <p:grpSpPr>
        <a:xfrm>
          <a:off x="0" y="0"/>
          <a:ext cx="0" cy="0"/>
          <a:chOff x="0" y="0"/>
          <a:chExt cx="0" cy="0"/>
        </a:xfrm>
      </p:grpSpPr>
      <p:sp>
        <p:nvSpPr>
          <p:cNvPr id="138" name="Google Shape;138;p11"/>
          <p:cNvSpPr txBox="1">
            <a:spLocks noGrp="1"/>
          </p:cNvSpPr>
          <p:nvPr>
            <p:ph type="title"/>
          </p:nvPr>
        </p:nvSpPr>
        <p:spPr>
          <a:xfrm>
            <a:off x="1966050" y="1695050"/>
            <a:ext cx="6047400" cy="1143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7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1"/>
          <p:cNvSpPr/>
          <p:nvPr/>
        </p:nvSpPr>
        <p:spPr>
          <a:xfrm rot="-68746">
            <a:off x="8396845" y="2169028"/>
            <a:ext cx="8220957" cy="6608216"/>
          </a:xfrm>
          <a:custGeom>
            <a:avLst/>
            <a:gdLst/>
            <a:ahLst/>
            <a:cxnLst/>
            <a:rect l="l" t="t" r="r" b="b"/>
            <a:pathLst>
              <a:path w="8219313" h="6606895" extrusionOk="0">
                <a:moveTo>
                  <a:pt x="0" y="0"/>
                </a:moveTo>
                <a:lnTo>
                  <a:pt x="8219313" y="0"/>
                </a:lnTo>
                <a:lnTo>
                  <a:pt x="8219313" y="6606895"/>
                </a:lnTo>
                <a:lnTo>
                  <a:pt x="0" y="6606895"/>
                </a:lnTo>
                <a:lnTo>
                  <a:pt x="0" y="0"/>
                </a:lnTo>
                <a:close/>
              </a:path>
            </a:pathLst>
          </a:custGeom>
          <a:blipFill rotWithShape="1">
            <a:blip r:embed="rId2">
              <a:alphaModFix/>
            </a:blip>
            <a:stretch>
              <a:fillRect t="-24559"/>
            </a:stretch>
          </a:blipFill>
          <a:ln>
            <a:noFill/>
          </a:ln>
        </p:spPr>
      </p:sp>
      <p:sp>
        <p:nvSpPr>
          <p:cNvPr id="140" name="Google Shape;140;p11"/>
          <p:cNvSpPr/>
          <p:nvPr/>
        </p:nvSpPr>
        <p:spPr>
          <a:xfrm>
            <a:off x="8486001" y="2835342"/>
            <a:ext cx="7488501" cy="6154810"/>
          </a:xfrm>
          <a:custGeom>
            <a:avLst/>
            <a:gdLst/>
            <a:ahLst/>
            <a:cxnLst/>
            <a:rect l="l" t="t" r="r" b="b"/>
            <a:pathLst>
              <a:path w="1141975" h="938591" extrusionOk="0">
                <a:moveTo>
                  <a:pt x="0" y="0"/>
                </a:moveTo>
                <a:lnTo>
                  <a:pt x="1141975" y="0"/>
                </a:lnTo>
                <a:lnTo>
                  <a:pt x="1141975" y="938591"/>
                </a:lnTo>
                <a:lnTo>
                  <a:pt x="0" y="938591"/>
                </a:lnTo>
                <a:close/>
              </a:path>
            </a:pathLst>
          </a:custGeom>
          <a:blipFill rotWithShape="1">
            <a:blip r:embed="rId3">
              <a:alphaModFix/>
            </a:blip>
            <a:stretch>
              <a:fillRect t="-20398" b="-1268"/>
            </a:stretch>
          </a:blipFill>
          <a:ln>
            <a:noFill/>
          </a:ln>
        </p:spPr>
      </p:sp>
      <p:sp>
        <p:nvSpPr>
          <p:cNvPr id="141" name="Google Shape;141;p11"/>
          <p:cNvSpPr/>
          <p:nvPr/>
        </p:nvSpPr>
        <p:spPr>
          <a:xfrm rot="154594">
            <a:off x="7791453" y="1673039"/>
            <a:ext cx="1794467" cy="4430782"/>
          </a:xfrm>
          <a:custGeom>
            <a:avLst/>
            <a:gdLst/>
            <a:ahLst/>
            <a:cxnLst/>
            <a:rect l="l" t="t" r="r" b="b"/>
            <a:pathLst>
              <a:path w="1792653" h="4426303" extrusionOk="0">
                <a:moveTo>
                  <a:pt x="0" y="0"/>
                </a:moveTo>
                <a:lnTo>
                  <a:pt x="1792653" y="0"/>
                </a:lnTo>
                <a:lnTo>
                  <a:pt x="1792653" y="4426303"/>
                </a:lnTo>
                <a:lnTo>
                  <a:pt x="0" y="4426303"/>
                </a:lnTo>
                <a:lnTo>
                  <a:pt x="0" y="0"/>
                </a:lnTo>
                <a:close/>
              </a:path>
            </a:pathLst>
          </a:custGeom>
          <a:blipFill rotWithShape="1">
            <a:blip r:embed="rId4">
              <a:alphaModFix/>
            </a:blip>
            <a:stretch>
              <a:fillRect/>
            </a:stretch>
          </a:blipFill>
          <a:ln>
            <a:noFill/>
          </a:ln>
        </p:spPr>
      </p:sp>
      <p:sp>
        <p:nvSpPr>
          <p:cNvPr id="142" name="Google Shape;142;p11"/>
          <p:cNvSpPr/>
          <p:nvPr/>
        </p:nvSpPr>
        <p:spPr>
          <a:xfrm flipH="1">
            <a:off x="6913895" y="7710425"/>
            <a:ext cx="2582042" cy="1818631"/>
          </a:xfrm>
          <a:custGeom>
            <a:avLst/>
            <a:gdLst/>
            <a:ahLst/>
            <a:cxnLst/>
            <a:rect l="l" t="t" r="r" b="b"/>
            <a:pathLst>
              <a:path w="2582042" h="1818631" extrusionOk="0">
                <a:moveTo>
                  <a:pt x="2582041" y="0"/>
                </a:moveTo>
                <a:lnTo>
                  <a:pt x="0" y="0"/>
                </a:lnTo>
                <a:lnTo>
                  <a:pt x="0" y="1818631"/>
                </a:lnTo>
                <a:lnTo>
                  <a:pt x="2582041" y="1818631"/>
                </a:lnTo>
                <a:lnTo>
                  <a:pt x="2582041" y="0"/>
                </a:lnTo>
                <a:close/>
              </a:path>
            </a:pathLst>
          </a:custGeom>
          <a:blipFill rotWithShape="1">
            <a:blip r:embed="rId5">
              <a:alphaModFix/>
            </a:blip>
            <a:stretch>
              <a:fillRect l="-13838" t="-16168" r="-19779" b="-13628"/>
            </a:stretch>
          </a:blipFill>
          <a:ln>
            <a:noFill/>
          </a:ln>
        </p:spPr>
      </p:sp>
      <p:sp>
        <p:nvSpPr>
          <p:cNvPr id="143" name="Google Shape;143;p11"/>
          <p:cNvSpPr txBox="1">
            <a:spLocks noGrp="1"/>
          </p:cNvSpPr>
          <p:nvPr>
            <p:ph type="body" idx="1"/>
          </p:nvPr>
        </p:nvSpPr>
        <p:spPr>
          <a:xfrm>
            <a:off x="1966050" y="5876025"/>
            <a:ext cx="6047400" cy="1389000"/>
          </a:xfrm>
          <a:prstGeom prst="rect">
            <a:avLst/>
          </a:prstGeom>
        </p:spPr>
        <p:txBody>
          <a:bodyPr spcFirstLastPara="1" wrap="square" lIns="0" tIns="0" rIns="0" bIns="0" anchor="t" anchorCtr="0">
            <a:noAutofit/>
          </a:bodyPr>
          <a:lstStyle>
            <a:lvl1pPr marL="457200" lvl="0" indent="-400050" rtl="0">
              <a:lnSpc>
                <a:spcPct val="100000"/>
              </a:lnSpc>
              <a:spcBef>
                <a:spcPts val="640"/>
              </a:spcBef>
              <a:spcAft>
                <a:spcPts val="0"/>
              </a:spcAft>
              <a:buSzPts val="2700"/>
              <a:buChar char="•"/>
              <a:defRPr sz="2700"/>
            </a:lvl1pPr>
            <a:lvl2pPr marL="914400" lvl="1" indent="-400050" rtl="0">
              <a:lnSpc>
                <a:spcPct val="100000"/>
              </a:lnSpc>
              <a:spcBef>
                <a:spcPts val="640"/>
              </a:spcBef>
              <a:spcAft>
                <a:spcPts val="0"/>
              </a:spcAft>
              <a:buSzPts val="2700"/>
              <a:buChar char="–"/>
              <a:defRPr sz="2700"/>
            </a:lvl2pPr>
            <a:lvl3pPr marL="1371600" lvl="2" indent="-400050" rtl="0">
              <a:lnSpc>
                <a:spcPct val="100000"/>
              </a:lnSpc>
              <a:spcBef>
                <a:spcPts val="640"/>
              </a:spcBef>
              <a:spcAft>
                <a:spcPts val="0"/>
              </a:spcAft>
              <a:buSzPts val="2700"/>
              <a:buChar char="•"/>
              <a:defRPr sz="2700"/>
            </a:lvl3pPr>
            <a:lvl4pPr marL="1828800" lvl="3" indent="-400050" rtl="0">
              <a:lnSpc>
                <a:spcPct val="100000"/>
              </a:lnSpc>
              <a:spcBef>
                <a:spcPts val="640"/>
              </a:spcBef>
              <a:spcAft>
                <a:spcPts val="0"/>
              </a:spcAft>
              <a:buSzPts val="2700"/>
              <a:buChar char="–"/>
              <a:defRPr sz="2700"/>
            </a:lvl4pPr>
            <a:lvl5pPr marL="2286000" lvl="4" indent="-400050" rtl="0">
              <a:lnSpc>
                <a:spcPct val="100000"/>
              </a:lnSpc>
              <a:spcBef>
                <a:spcPts val="640"/>
              </a:spcBef>
              <a:spcAft>
                <a:spcPts val="0"/>
              </a:spcAft>
              <a:buSzPts val="2700"/>
              <a:buChar char="»"/>
              <a:defRPr sz="2700"/>
            </a:lvl5pPr>
            <a:lvl6pPr marL="2743200" lvl="5" indent="-400050" rtl="0">
              <a:lnSpc>
                <a:spcPct val="100000"/>
              </a:lnSpc>
              <a:spcBef>
                <a:spcPts val="640"/>
              </a:spcBef>
              <a:spcAft>
                <a:spcPts val="0"/>
              </a:spcAft>
              <a:buSzPts val="2700"/>
              <a:buChar char="•"/>
              <a:defRPr sz="2700"/>
            </a:lvl6pPr>
            <a:lvl7pPr marL="3200400" lvl="6" indent="-400050" rtl="0">
              <a:lnSpc>
                <a:spcPct val="100000"/>
              </a:lnSpc>
              <a:spcBef>
                <a:spcPts val="640"/>
              </a:spcBef>
              <a:spcAft>
                <a:spcPts val="0"/>
              </a:spcAft>
              <a:buSzPts val="2700"/>
              <a:buChar char="•"/>
              <a:defRPr sz="2700"/>
            </a:lvl7pPr>
            <a:lvl8pPr marL="3657600" lvl="7" indent="-400050" rtl="0">
              <a:lnSpc>
                <a:spcPct val="100000"/>
              </a:lnSpc>
              <a:spcBef>
                <a:spcPts val="640"/>
              </a:spcBef>
              <a:spcAft>
                <a:spcPts val="0"/>
              </a:spcAft>
              <a:buSzPts val="2700"/>
              <a:buChar char="•"/>
              <a:defRPr sz="2700"/>
            </a:lvl8pPr>
            <a:lvl9pPr marL="4114800" lvl="8" indent="-400050" rtl="0">
              <a:lnSpc>
                <a:spcPct val="100000"/>
              </a:lnSpc>
              <a:spcBef>
                <a:spcPts val="640"/>
              </a:spcBef>
              <a:spcAft>
                <a:spcPts val="0"/>
              </a:spcAft>
              <a:buSzPts val="2700"/>
              <a:buChar char="•"/>
              <a:defRPr sz="27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9">
  <p:cSld name="CUSTOM_8">
    <p:spTree>
      <p:nvGrpSpPr>
        <p:cNvPr id="1" name="Shape 144"/>
        <p:cNvGrpSpPr/>
        <p:nvPr/>
      </p:nvGrpSpPr>
      <p:grpSpPr>
        <a:xfrm>
          <a:off x="0" y="0"/>
          <a:ext cx="0" cy="0"/>
          <a:chOff x="0" y="0"/>
          <a:chExt cx="0" cy="0"/>
        </a:xfrm>
      </p:grpSpPr>
      <p:sp>
        <p:nvSpPr>
          <p:cNvPr id="145" name="Google Shape;145;p12"/>
          <p:cNvSpPr txBox="1">
            <a:spLocks noGrp="1"/>
          </p:cNvSpPr>
          <p:nvPr>
            <p:ph type="title"/>
          </p:nvPr>
        </p:nvSpPr>
        <p:spPr>
          <a:xfrm>
            <a:off x="1966050" y="1695050"/>
            <a:ext cx="6606300" cy="29181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7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2"/>
          <p:cNvSpPr/>
          <p:nvPr/>
        </p:nvSpPr>
        <p:spPr>
          <a:xfrm>
            <a:off x="8955060" y="1695856"/>
            <a:ext cx="7485645" cy="7648169"/>
          </a:xfrm>
          <a:custGeom>
            <a:avLst/>
            <a:gdLst/>
            <a:ahLst/>
            <a:cxnLst/>
            <a:rect l="l" t="t" r="r" b="b"/>
            <a:pathLst>
              <a:path w="7485645" h="7648169" extrusionOk="0">
                <a:moveTo>
                  <a:pt x="0" y="0"/>
                </a:moveTo>
                <a:lnTo>
                  <a:pt x="7485645" y="0"/>
                </a:lnTo>
                <a:lnTo>
                  <a:pt x="7485645" y="7648169"/>
                </a:lnTo>
                <a:lnTo>
                  <a:pt x="0" y="7648169"/>
                </a:lnTo>
                <a:lnTo>
                  <a:pt x="0" y="0"/>
                </a:lnTo>
                <a:close/>
              </a:path>
            </a:pathLst>
          </a:custGeom>
          <a:blipFill rotWithShape="1">
            <a:blip r:embed="rId2">
              <a:alphaModFix/>
            </a:blip>
            <a:stretch>
              <a:fillRect/>
            </a:stretch>
          </a:blipFill>
          <a:ln>
            <a:noFill/>
          </a:ln>
        </p:spPr>
      </p:sp>
      <p:sp>
        <p:nvSpPr>
          <p:cNvPr id="147" name="Google Shape;147;p12"/>
          <p:cNvSpPr/>
          <p:nvPr/>
        </p:nvSpPr>
        <p:spPr>
          <a:xfrm>
            <a:off x="14426041" y="4519681"/>
            <a:ext cx="1083347" cy="1917428"/>
          </a:xfrm>
          <a:custGeom>
            <a:avLst/>
            <a:gdLst/>
            <a:ahLst/>
            <a:cxnLst/>
            <a:rect l="l" t="t" r="r" b="b"/>
            <a:pathLst>
              <a:path w="1083347" h="1917428" extrusionOk="0">
                <a:moveTo>
                  <a:pt x="0" y="0"/>
                </a:moveTo>
                <a:lnTo>
                  <a:pt x="1083346" y="0"/>
                </a:lnTo>
                <a:lnTo>
                  <a:pt x="1083346" y="1917428"/>
                </a:lnTo>
                <a:lnTo>
                  <a:pt x="0" y="1917428"/>
                </a:lnTo>
                <a:lnTo>
                  <a:pt x="0" y="0"/>
                </a:lnTo>
                <a:close/>
              </a:path>
            </a:pathLst>
          </a:custGeom>
          <a:blipFill rotWithShape="1">
            <a:blip r:embed="rId3">
              <a:alphaModFix/>
            </a:blip>
            <a:stretch>
              <a:fillRect/>
            </a:stretch>
          </a:blipFill>
          <a:ln>
            <a:noFill/>
          </a:ln>
        </p:spPr>
      </p:sp>
      <p:sp>
        <p:nvSpPr>
          <p:cNvPr id="148" name="Google Shape;148;p12"/>
          <p:cNvSpPr/>
          <p:nvPr/>
        </p:nvSpPr>
        <p:spPr>
          <a:xfrm>
            <a:off x="12433466" y="5774824"/>
            <a:ext cx="2259168" cy="1954180"/>
          </a:xfrm>
          <a:custGeom>
            <a:avLst/>
            <a:gdLst/>
            <a:ahLst/>
            <a:cxnLst/>
            <a:rect l="l" t="t" r="r" b="b"/>
            <a:pathLst>
              <a:path w="2259168" h="1954180" extrusionOk="0">
                <a:moveTo>
                  <a:pt x="0" y="0"/>
                </a:moveTo>
                <a:lnTo>
                  <a:pt x="2259169" y="0"/>
                </a:lnTo>
                <a:lnTo>
                  <a:pt x="2259169" y="1954180"/>
                </a:lnTo>
                <a:lnTo>
                  <a:pt x="0" y="1954180"/>
                </a:lnTo>
                <a:lnTo>
                  <a:pt x="0" y="0"/>
                </a:lnTo>
                <a:close/>
              </a:path>
            </a:pathLst>
          </a:custGeom>
          <a:blipFill rotWithShape="1">
            <a:blip r:embed="rId4">
              <a:alphaModFix/>
            </a:blip>
            <a:stretch>
              <a:fillRect/>
            </a:stretch>
          </a:blipFill>
          <a:ln>
            <a:noFill/>
          </a:ln>
        </p:spPr>
      </p:sp>
      <p:sp>
        <p:nvSpPr>
          <p:cNvPr id="149" name="Google Shape;149;p12"/>
          <p:cNvSpPr/>
          <p:nvPr/>
        </p:nvSpPr>
        <p:spPr>
          <a:xfrm rot="344346">
            <a:off x="10783614" y="6245402"/>
            <a:ext cx="1622727" cy="2525646"/>
          </a:xfrm>
          <a:custGeom>
            <a:avLst/>
            <a:gdLst/>
            <a:ahLst/>
            <a:cxnLst/>
            <a:rect l="l" t="t" r="r" b="b"/>
            <a:pathLst>
              <a:path w="1622707" h="2525614" extrusionOk="0">
                <a:moveTo>
                  <a:pt x="0" y="0"/>
                </a:moveTo>
                <a:lnTo>
                  <a:pt x="1622707" y="0"/>
                </a:lnTo>
                <a:lnTo>
                  <a:pt x="1622707" y="2525614"/>
                </a:lnTo>
                <a:lnTo>
                  <a:pt x="0" y="2525614"/>
                </a:lnTo>
                <a:lnTo>
                  <a:pt x="0" y="0"/>
                </a:lnTo>
                <a:close/>
              </a:path>
            </a:pathLst>
          </a:custGeom>
          <a:blipFill rotWithShape="1">
            <a:blip r:embed="rId5">
              <a:alphaModFix/>
            </a:blip>
            <a:stretch>
              <a:fillRect/>
            </a:stretch>
          </a:blipFill>
          <a:ln>
            <a:noFill/>
          </a:ln>
        </p:spPr>
      </p:sp>
      <p:sp>
        <p:nvSpPr>
          <p:cNvPr id="150" name="Google Shape;150;p12"/>
          <p:cNvSpPr/>
          <p:nvPr/>
        </p:nvSpPr>
        <p:spPr>
          <a:xfrm>
            <a:off x="10659580" y="2560352"/>
            <a:ext cx="3547772" cy="2918043"/>
          </a:xfrm>
          <a:custGeom>
            <a:avLst/>
            <a:gdLst/>
            <a:ahLst/>
            <a:cxnLst/>
            <a:rect l="l" t="t" r="r" b="b"/>
            <a:pathLst>
              <a:path w="3547772" h="2918043" extrusionOk="0">
                <a:moveTo>
                  <a:pt x="0" y="0"/>
                </a:moveTo>
                <a:lnTo>
                  <a:pt x="3547773" y="0"/>
                </a:lnTo>
                <a:lnTo>
                  <a:pt x="3547773" y="2918043"/>
                </a:lnTo>
                <a:lnTo>
                  <a:pt x="0" y="2918043"/>
                </a:lnTo>
                <a:lnTo>
                  <a:pt x="0" y="0"/>
                </a:lnTo>
                <a:close/>
              </a:path>
            </a:pathLst>
          </a:custGeom>
          <a:blipFill rotWithShape="1">
            <a:blip r:embed="rId6">
              <a:alphaModFix/>
            </a:blip>
            <a:stretch>
              <a:fillRect/>
            </a:stretch>
          </a:blipFill>
          <a:ln>
            <a:noFill/>
          </a:ln>
        </p:spPr>
      </p:sp>
      <p:sp>
        <p:nvSpPr>
          <p:cNvPr id="151" name="Google Shape;151;p12"/>
          <p:cNvSpPr/>
          <p:nvPr/>
        </p:nvSpPr>
        <p:spPr>
          <a:xfrm>
            <a:off x="10193561" y="4519681"/>
            <a:ext cx="1400438" cy="1255143"/>
          </a:xfrm>
          <a:custGeom>
            <a:avLst/>
            <a:gdLst/>
            <a:ahLst/>
            <a:cxnLst/>
            <a:rect l="l" t="t" r="r" b="b"/>
            <a:pathLst>
              <a:path w="1400438" h="1255143" extrusionOk="0">
                <a:moveTo>
                  <a:pt x="0" y="0"/>
                </a:moveTo>
                <a:lnTo>
                  <a:pt x="1400438" y="0"/>
                </a:lnTo>
                <a:lnTo>
                  <a:pt x="1400438" y="1255143"/>
                </a:lnTo>
                <a:lnTo>
                  <a:pt x="0" y="1255143"/>
                </a:lnTo>
                <a:lnTo>
                  <a:pt x="0" y="0"/>
                </a:lnTo>
                <a:close/>
              </a:path>
            </a:pathLst>
          </a:custGeom>
          <a:blipFill rotWithShape="1">
            <a:blip r:embed="rId7">
              <a:alphaModFix/>
            </a:blip>
            <a:stretch>
              <a:fillRect/>
            </a:stretch>
          </a:blipFill>
          <a:ln>
            <a:noFill/>
          </a:ln>
        </p:spPr>
      </p:sp>
      <p:sp>
        <p:nvSpPr>
          <p:cNvPr id="152" name="Google Shape;152;p12"/>
          <p:cNvSpPr/>
          <p:nvPr/>
        </p:nvSpPr>
        <p:spPr>
          <a:xfrm rot="3273732">
            <a:off x="717432" y="7036023"/>
            <a:ext cx="2485607" cy="1911198"/>
          </a:xfrm>
          <a:custGeom>
            <a:avLst/>
            <a:gdLst/>
            <a:ahLst/>
            <a:cxnLst/>
            <a:rect l="l" t="t" r="r" b="b"/>
            <a:pathLst>
              <a:path w="2484831" h="1910601" extrusionOk="0">
                <a:moveTo>
                  <a:pt x="0" y="0"/>
                </a:moveTo>
                <a:lnTo>
                  <a:pt x="2484830" y="0"/>
                </a:lnTo>
                <a:lnTo>
                  <a:pt x="2484830" y="1910601"/>
                </a:lnTo>
                <a:lnTo>
                  <a:pt x="0" y="1910601"/>
                </a:lnTo>
                <a:lnTo>
                  <a:pt x="0" y="0"/>
                </a:lnTo>
                <a:close/>
              </a:path>
            </a:pathLst>
          </a:custGeom>
          <a:blipFill rotWithShape="1">
            <a:blip r:embed="rId8">
              <a:alphaModFix/>
            </a:blip>
            <a:stretch>
              <a:fillRect l="-18969" t="-10109" r="-16129" b="-10109"/>
            </a:stretch>
          </a:blipFill>
          <a:ln>
            <a:noFill/>
          </a:ln>
        </p:spPr>
      </p:sp>
      <p:sp>
        <p:nvSpPr>
          <p:cNvPr id="153" name="Google Shape;153;p12"/>
          <p:cNvSpPr/>
          <p:nvPr/>
        </p:nvSpPr>
        <p:spPr>
          <a:xfrm rot="-1778303">
            <a:off x="7290095" y="1621096"/>
            <a:ext cx="2938969" cy="2010873"/>
          </a:xfrm>
          <a:custGeom>
            <a:avLst/>
            <a:gdLst/>
            <a:ahLst/>
            <a:cxnLst/>
            <a:rect l="l" t="t" r="r" b="b"/>
            <a:pathLst>
              <a:path w="2936144" h="2008940" extrusionOk="0">
                <a:moveTo>
                  <a:pt x="0" y="0"/>
                </a:moveTo>
                <a:lnTo>
                  <a:pt x="2936144" y="0"/>
                </a:lnTo>
                <a:lnTo>
                  <a:pt x="2936144" y="2008941"/>
                </a:lnTo>
                <a:lnTo>
                  <a:pt x="0" y="2008941"/>
                </a:lnTo>
                <a:lnTo>
                  <a:pt x="0" y="0"/>
                </a:lnTo>
                <a:close/>
              </a:path>
            </a:pathLst>
          </a:custGeom>
          <a:blipFill rotWithShape="1">
            <a:blip r:embed="rId9">
              <a:alphaModFix/>
            </a:blip>
            <a:stretch>
              <a:fillRect/>
            </a:stretch>
          </a:blipFill>
          <a:ln>
            <a:noFill/>
          </a:ln>
        </p:spPr>
      </p:sp>
      <p:sp>
        <p:nvSpPr>
          <p:cNvPr id="154" name="Google Shape;154;p12"/>
          <p:cNvSpPr txBox="1">
            <a:spLocks noGrp="1"/>
          </p:cNvSpPr>
          <p:nvPr>
            <p:ph type="body" idx="1"/>
          </p:nvPr>
        </p:nvSpPr>
        <p:spPr>
          <a:xfrm>
            <a:off x="1966050" y="5656225"/>
            <a:ext cx="6047400" cy="1389000"/>
          </a:xfrm>
          <a:prstGeom prst="rect">
            <a:avLst/>
          </a:prstGeom>
        </p:spPr>
        <p:txBody>
          <a:bodyPr spcFirstLastPara="1" wrap="square" lIns="0" tIns="0" rIns="0" bIns="0" anchor="t" anchorCtr="0">
            <a:noAutofit/>
          </a:bodyPr>
          <a:lstStyle>
            <a:lvl1pPr marL="457200" lvl="0" indent="-400050" rtl="0">
              <a:lnSpc>
                <a:spcPct val="100000"/>
              </a:lnSpc>
              <a:spcBef>
                <a:spcPts val="640"/>
              </a:spcBef>
              <a:spcAft>
                <a:spcPts val="0"/>
              </a:spcAft>
              <a:buSzPts val="2700"/>
              <a:buChar char="•"/>
              <a:defRPr sz="2700"/>
            </a:lvl1pPr>
            <a:lvl2pPr marL="914400" lvl="1" indent="-400050" rtl="0">
              <a:lnSpc>
                <a:spcPct val="100000"/>
              </a:lnSpc>
              <a:spcBef>
                <a:spcPts val="640"/>
              </a:spcBef>
              <a:spcAft>
                <a:spcPts val="0"/>
              </a:spcAft>
              <a:buSzPts val="2700"/>
              <a:buChar char="–"/>
              <a:defRPr sz="2700"/>
            </a:lvl2pPr>
            <a:lvl3pPr marL="1371600" lvl="2" indent="-400050" rtl="0">
              <a:lnSpc>
                <a:spcPct val="100000"/>
              </a:lnSpc>
              <a:spcBef>
                <a:spcPts val="640"/>
              </a:spcBef>
              <a:spcAft>
                <a:spcPts val="0"/>
              </a:spcAft>
              <a:buSzPts val="2700"/>
              <a:buChar char="•"/>
              <a:defRPr sz="2700"/>
            </a:lvl3pPr>
            <a:lvl4pPr marL="1828800" lvl="3" indent="-400050" rtl="0">
              <a:lnSpc>
                <a:spcPct val="100000"/>
              </a:lnSpc>
              <a:spcBef>
                <a:spcPts val="640"/>
              </a:spcBef>
              <a:spcAft>
                <a:spcPts val="0"/>
              </a:spcAft>
              <a:buSzPts val="2700"/>
              <a:buChar char="–"/>
              <a:defRPr sz="2700"/>
            </a:lvl4pPr>
            <a:lvl5pPr marL="2286000" lvl="4" indent="-400050" rtl="0">
              <a:lnSpc>
                <a:spcPct val="100000"/>
              </a:lnSpc>
              <a:spcBef>
                <a:spcPts val="640"/>
              </a:spcBef>
              <a:spcAft>
                <a:spcPts val="0"/>
              </a:spcAft>
              <a:buSzPts val="2700"/>
              <a:buChar char="»"/>
              <a:defRPr sz="2700"/>
            </a:lvl5pPr>
            <a:lvl6pPr marL="2743200" lvl="5" indent="-400050" rtl="0">
              <a:lnSpc>
                <a:spcPct val="100000"/>
              </a:lnSpc>
              <a:spcBef>
                <a:spcPts val="640"/>
              </a:spcBef>
              <a:spcAft>
                <a:spcPts val="0"/>
              </a:spcAft>
              <a:buSzPts val="2700"/>
              <a:buChar char="•"/>
              <a:defRPr sz="2700"/>
            </a:lvl6pPr>
            <a:lvl7pPr marL="3200400" lvl="6" indent="-400050" rtl="0">
              <a:lnSpc>
                <a:spcPct val="100000"/>
              </a:lnSpc>
              <a:spcBef>
                <a:spcPts val="640"/>
              </a:spcBef>
              <a:spcAft>
                <a:spcPts val="0"/>
              </a:spcAft>
              <a:buSzPts val="2700"/>
              <a:buChar char="•"/>
              <a:defRPr sz="2700"/>
            </a:lvl7pPr>
            <a:lvl8pPr marL="3657600" lvl="7" indent="-400050" rtl="0">
              <a:lnSpc>
                <a:spcPct val="100000"/>
              </a:lnSpc>
              <a:spcBef>
                <a:spcPts val="640"/>
              </a:spcBef>
              <a:spcAft>
                <a:spcPts val="0"/>
              </a:spcAft>
              <a:buSzPts val="2700"/>
              <a:buChar char="•"/>
              <a:defRPr sz="2700"/>
            </a:lvl8pPr>
            <a:lvl9pPr marL="4114800" lvl="8" indent="-400050" rtl="0">
              <a:lnSpc>
                <a:spcPct val="100000"/>
              </a:lnSpc>
              <a:spcBef>
                <a:spcPts val="640"/>
              </a:spcBef>
              <a:spcAft>
                <a:spcPts val="0"/>
              </a:spcAft>
              <a:buSzPts val="2700"/>
              <a:buChar char="•"/>
              <a:defRPr sz="27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0">
  <p:cSld name="CUSTOM_9">
    <p:spTree>
      <p:nvGrpSpPr>
        <p:cNvPr id="1" name="Shape 155"/>
        <p:cNvGrpSpPr/>
        <p:nvPr/>
      </p:nvGrpSpPr>
      <p:grpSpPr>
        <a:xfrm>
          <a:off x="0" y="0"/>
          <a:ext cx="0" cy="0"/>
          <a:chOff x="0" y="0"/>
          <a:chExt cx="0" cy="0"/>
        </a:xfrm>
      </p:grpSpPr>
      <p:grpSp>
        <p:nvGrpSpPr>
          <p:cNvPr id="156" name="Google Shape;156;p13"/>
          <p:cNvGrpSpPr/>
          <p:nvPr/>
        </p:nvGrpSpPr>
        <p:grpSpPr>
          <a:xfrm>
            <a:off x="1457131" y="5683617"/>
            <a:ext cx="3354707" cy="3759731"/>
            <a:chOff x="0" y="0"/>
            <a:chExt cx="4472943" cy="5012975"/>
          </a:xfrm>
        </p:grpSpPr>
        <p:sp>
          <p:nvSpPr>
            <p:cNvPr id="157" name="Google Shape;157;p13"/>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2">
                <a:alphaModFix/>
              </a:blip>
              <a:stretch>
                <a:fillRect/>
              </a:stretch>
            </a:blipFill>
            <a:ln>
              <a:noFill/>
            </a:ln>
          </p:spPr>
        </p:sp>
        <p:sp>
          <p:nvSpPr>
            <p:cNvPr id="158" name="Google Shape;158;p13"/>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2">
                <a:alphaModFix/>
              </a:blip>
              <a:stretch>
                <a:fillRect t="-234672"/>
              </a:stretch>
            </a:blipFill>
            <a:ln>
              <a:noFill/>
            </a:ln>
          </p:spPr>
        </p:sp>
      </p:grpSp>
      <p:grpSp>
        <p:nvGrpSpPr>
          <p:cNvPr id="159" name="Google Shape;159;p13"/>
          <p:cNvGrpSpPr/>
          <p:nvPr/>
        </p:nvGrpSpPr>
        <p:grpSpPr>
          <a:xfrm>
            <a:off x="9469818" y="5683617"/>
            <a:ext cx="3354707" cy="3759731"/>
            <a:chOff x="0" y="0"/>
            <a:chExt cx="4472943" cy="5012975"/>
          </a:xfrm>
        </p:grpSpPr>
        <p:sp>
          <p:nvSpPr>
            <p:cNvPr id="160" name="Google Shape;160;p13"/>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2">
                <a:alphaModFix/>
              </a:blip>
              <a:stretch>
                <a:fillRect/>
              </a:stretch>
            </a:blipFill>
            <a:ln>
              <a:noFill/>
            </a:ln>
          </p:spPr>
        </p:sp>
        <p:sp>
          <p:nvSpPr>
            <p:cNvPr id="161" name="Google Shape;161;p13"/>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2">
                <a:alphaModFix/>
              </a:blip>
              <a:stretch>
                <a:fillRect t="-234672"/>
              </a:stretch>
            </a:blipFill>
            <a:ln>
              <a:noFill/>
            </a:ln>
          </p:spPr>
        </p:sp>
      </p:grpSp>
      <p:grpSp>
        <p:nvGrpSpPr>
          <p:cNvPr id="162" name="Google Shape;162;p13"/>
          <p:cNvGrpSpPr/>
          <p:nvPr/>
        </p:nvGrpSpPr>
        <p:grpSpPr>
          <a:xfrm>
            <a:off x="13476162" y="5683617"/>
            <a:ext cx="3354707" cy="3759731"/>
            <a:chOff x="0" y="0"/>
            <a:chExt cx="4472943" cy="5012975"/>
          </a:xfrm>
        </p:grpSpPr>
        <p:sp>
          <p:nvSpPr>
            <p:cNvPr id="163" name="Google Shape;163;p13"/>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2">
                <a:alphaModFix/>
              </a:blip>
              <a:stretch>
                <a:fillRect/>
              </a:stretch>
            </a:blipFill>
            <a:ln>
              <a:noFill/>
            </a:ln>
          </p:spPr>
        </p:sp>
        <p:sp>
          <p:nvSpPr>
            <p:cNvPr id="164" name="Google Shape;164;p13"/>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2">
                <a:alphaModFix/>
              </a:blip>
              <a:stretch>
                <a:fillRect t="-234672"/>
              </a:stretch>
            </a:blipFill>
            <a:ln>
              <a:noFill/>
            </a:ln>
          </p:spPr>
        </p:sp>
      </p:grpSp>
      <p:grpSp>
        <p:nvGrpSpPr>
          <p:cNvPr id="165" name="Google Shape;165;p13"/>
          <p:cNvGrpSpPr/>
          <p:nvPr/>
        </p:nvGrpSpPr>
        <p:grpSpPr>
          <a:xfrm>
            <a:off x="5463475" y="5683617"/>
            <a:ext cx="3354707" cy="3759731"/>
            <a:chOff x="0" y="0"/>
            <a:chExt cx="4472943" cy="5012975"/>
          </a:xfrm>
        </p:grpSpPr>
        <p:sp>
          <p:nvSpPr>
            <p:cNvPr id="166" name="Google Shape;166;p13"/>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2">
                <a:alphaModFix/>
              </a:blip>
              <a:stretch>
                <a:fillRect/>
              </a:stretch>
            </a:blipFill>
            <a:ln>
              <a:noFill/>
            </a:ln>
          </p:spPr>
        </p:sp>
        <p:sp>
          <p:nvSpPr>
            <p:cNvPr id="167" name="Google Shape;167;p13"/>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2">
                <a:alphaModFix/>
              </a:blip>
              <a:stretch>
                <a:fillRect t="-234672"/>
              </a:stretch>
            </a:blipFill>
            <a:ln>
              <a:noFill/>
            </a:ln>
          </p:spPr>
        </p:sp>
      </p:grpSp>
      <p:sp>
        <p:nvSpPr>
          <p:cNvPr id="168" name="Google Shape;168;p13"/>
          <p:cNvSpPr txBox="1">
            <a:spLocks noGrp="1"/>
          </p:cNvSpPr>
          <p:nvPr>
            <p:ph type="subTitle" idx="1"/>
          </p:nvPr>
        </p:nvSpPr>
        <p:spPr>
          <a:xfrm>
            <a:off x="1856188" y="6612550"/>
            <a:ext cx="2556600" cy="369300"/>
          </a:xfrm>
          <a:prstGeom prst="rect">
            <a:avLst/>
          </a:prstGeom>
        </p:spPr>
        <p:txBody>
          <a:bodyPr spcFirstLastPara="1" wrap="square" lIns="0" tIns="0" rIns="0" bIns="0" anchor="t" anchorCtr="0">
            <a:noAutofit/>
          </a:bodyPr>
          <a:lstStyle>
            <a:lvl1pPr lvl="0" rtl="0">
              <a:spcBef>
                <a:spcPts val="640"/>
              </a:spcBef>
              <a:spcAft>
                <a:spcPts val="0"/>
              </a:spcAft>
              <a:buSzPts val="2500"/>
              <a:buFont typeface="Sedgwick Ave"/>
              <a:buNone/>
              <a:defRPr sz="2500">
                <a:latin typeface="Sedgwick Ave"/>
                <a:ea typeface="Sedgwick Ave"/>
                <a:cs typeface="Sedgwick Ave"/>
                <a:sym typeface="Sedgwick Ave"/>
              </a:defRPr>
            </a:lvl1pPr>
            <a:lvl2pPr lvl="1" rtl="0">
              <a:spcBef>
                <a:spcPts val="560"/>
              </a:spcBef>
              <a:spcAft>
                <a:spcPts val="0"/>
              </a:spcAft>
              <a:buSzPts val="2500"/>
              <a:buFont typeface="Sedgwick Ave"/>
              <a:buNone/>
              <a:defRPr sz="2500">
                <a:latin typeface="Sedgwick Ave"/>
                <a:ea typeface="Sedgwick Ave"/>
                <a:cs typeface="Sedgwick Ave"/>
                <a:sym typeface="Sedgwick Ave"/>
              </a:defRPr>
            </a:lvl2pPr>
            <a:lvl3pPr lvl="2" rtl="0">
              <a:spcBef>
                <a:spcPts val="480"/>
              </a:spcBef>
              <a:spcAft>
                <a:spcPts val="0"/>
              </a:spcAft>
              <a:buSzPts val="2500"/>
              <a:buFont typeface="Sedgwick Ave"/>
              <a:buNone/>
              <a:defRPr sz="2500">
                <a:latin typeface="Sedgwick Ave"/>
                <a:ea typeface="Sedgwick Ave"/>
                <a:cs typeface="Sedgwick Ave"/>
                <a:sym typeface="Sedgwick Ave"/>
              </a:defRPr>
            </a:lvl3pPr>
            <a:lvl4pPr lvl="3" rtl="0">
              <a:spcBef>
                <a:spcPts val="400"/>
              </a:spcBef>
              <a:spcAft>
                <a:spcPts val="0"/>
              </a:spcAft>
              <a:buSzPts val="2500"/>
              <a:buFont typeface="Sedgwick Ave"/>
              <a:buNone/>
              <a:defRPr sz="2500">
                <a:latin typeface="Sedgwick Ave"/>
                <a:ea typeface="Sedgwick Ave"/>
                <a:cs typeface="Sedgwick Ave"/>
                <a:sym typeface="Sedgwick Ave"/>
              </a:defRPr>
            </a:lvl4pPr>
            <a:lvl5pPr lvl="4" rtl="0">
              <a:spcBef>
                <a:spcPts val="400"/>
              </a:spcBef>
              <a:spcAft>
                <a:spcPts val="0"/>
              </a:spcAft>
              <a:buSzPts val="2500"/>
              <a:buFont typeface="Sedgwick Ave"/>
              <a:buNone/>
              <a:defRPr sz="2500">
                <a:latin typeface="Sedgwick Ave"/>
                <a:ea typeface="Sedgwick Ave"/>
                <a:cs typeface="Sedgwick Ave"/>
                <a:sym typeface="Sedgwick Ave"/>
              </a:defRPr>
            </a:lvl5pPr>
            <a:lvl6pPr lvl="5" rtl="0">
              <a:spcBef>
                <a:spcPts val="400"/>
              </a:spcBef>
              <a:spcAft>
                <a:spcPts val="0"/>
              </a:spcAft>
              <a:buSzPts val="2500"/>
              <a:buFont typeface="Sedgwick Ave"/>
              <a:buNone/>
              <a:defRPr sz="2500">
                <a:latin typeface="Sedgwick Ave"/>
                <a:ea typeface="Sedgwick Ave"/>
                <a:cs typeface="Sedgwick Ave"/>
                <a:sym typeface="Sedgwick Ave"/>
              </a:defRPr>
            </a:lvl6pPr>
            <a:lvl7pPr lvl="6" rtl="0">
              <a:spcBef>
                <a:spcPts val="400"/>
              </a:spcBef>
              <a:spcAft>
                <a:spcPts val="0"/>
              </a:spcAft>
              <a:buSzPts val="2500"/>
              <a:buFont typeface="Sedgwick Ave"/>
              <a:buNone/>
              <a:defRPr sz="2500">
                <a:latin typeface="Sedgwick Ave"/>
                <a:ea typeface="Sedgwick Ave"/>
                <a:cs typeface="Sedgwick Ave"/>
                <a:sym typeface="Sedgwick Ave"/>
              </a:defRPr>
            </a:lvl7pPr>
            <a:lvl8pPr lvl="7" rtl="0">
              <a:spcBef>
                <a:spcPts val="400"/>
              </a:spcBef>
              <a:spcAft>
                <a:spcPts val="0"/>
              </a:spcAft>
              <a:buSzPts val="2500"/>
              <a:buFont typeface="Sedgwick Ave"/>
              <a:buNone/>
              <a:defRPr sz="2500">
                <a:latin typeface="Sedgwick Ave"/>
                <a:ea typeface="Sedgwick Ave"/>
                <a:cs typeface="Sedgwick Ave"/>
                <a:sym typeface="Sedgwick Ave"/>
              </a:defRPr>
            </a:lvl8pPr>
            <a:lvl9pPr lvl="8" rtl="0">
              <a:spcBef>
                <a:spcPts val="400"/>
              </a:spcBef>
              <a:spcAft>
                <a:spcPts val="0"/>
              </a:spcAft>
              <a:buSzPts val="2500"/>
              <a:buFont typeface="Sedgwick Ave"/>
              <a:buNone/>
              <a:defRPr sz="2500">
                <a:latin typeface="Sedgwick Ave"/>
                <a:ea typeface="Sedgwick Ave"/>
                <a:cs typeface="Sedgwick Ave"/>
                <a:sym typeface="Sedgwick Ave"/>
              </a:defRPr>
            </a:lvl9pPr>
          </a:lstStyle>
          <a:p>
            <a:endParaRPr/>
          </a:p>
        </p:txBody>
      </p:sp>
      <p:sp>
        <p:nvSpPr>
          <p:cNvPr id="169" name="Google Shape;169;p13"/>
          <p:cNvSpPr txBox="1">
            <a:spLocks noGrp="1"/>
          </p:cNvSpPr>
          <p:nvPr>
            <p:ph type="subTitle" idx="2"/>
          </p:nvPr>
        </p:nvSpPr>
        <p:spPr>
          <a:xfrm>
            <a:off x="5862525" y="6612550"/>
            <a:ext cx="2556600" cy="369300"/>
          </a:xfrm>
          <a:prstGeom prst="rect">
            <a:avLst/>
          </a:prstGeom>
        </p:spPr>
        <p:txBody>
          <a:bodyPr spcFirstLastPara="1" wrap="square" lIns="0" tIns="0" rIns="0" bIns="0" anchor="t" anchorCtr="0">
            <a:noAutofit/>
          </a:bodyPr>
          <a:lstStyle>
            <a:lvl1pPr lvl="0" rtl="0">
              <a:spcBef>
                <a:spcPts val="640"/>
              </a:spcBef>
              <a:spcAft>
                <a:spcPts val="0"/>
              </a:spcAft>
              <a:buSzPts val="2500"/>
              <a:buFont typeface="Sedgwick Ave"/>
              <a:buNone/>
              <a:defRPr sz="2500">
                <a:latin typeface="Sedgwick Ave"/>
                <a:ea typeface="Sedgwick Ave"/>
                <a:cs typeface="Sedgwick Ave"/>
                <a:sym typeface="Sedgwick Ave"/>
              </a:defRPr>
            </a:lvl1pPr>
            <a:lvl2pPr lvl="1" rtl="0">
              <a:spcBef>
                <a:spcPts val="560"/>
              </a:spcBef>
              <a:spcAft>
                <a:spcPts val="0"/>
              </a:spcAft>
              <a:buSzPts val="2500"/>
              <a:buFont typeface="Sedgwick Ave"/>
              <a:buNone/>
              <a:defRPr sz="2500">
                <a:latin typeface="Sedgwick Ave"/>
                <a:ea typeface="Sedgwick Ave"/>
                <a:cs typeface="Sedgwick Ave"/>
                <a:sym typeface="Sedgwick Ave"/>
              </a:defRPr>
            </a:lvl2pPr>
            <a:lvl3pPr lvl="2" rtl="0">
              <a:spcBef>
                <a:spcPts val="480"/>
              </a:spcBef>
              <a:spcAft>
                <a:spcPts val="0"/>
              </a:spcAft>
              <a:buSzPts val="2500"/>
              <a:buFont typeface="Sedgwick Ave"/>
              <a:buNone/>
              <a:defRPr sz="2500">
                <a:latin typeface="Sedgwick Ave"/>
                <a:ea typeface="Sedgwick Ave"/>
                <a:cs typeface="Sedgwick Ave"/>
                <a:sym typeface="Sedgwick Ave"/>
              </a:defRPr>
            </a:lvl3pPr>
            <a:lvl4pPr lvl="3" rtl="0">
              <a:spcBef>
                <a:spcPts val="400"/>
              </a:spcBef>
              <a:spcAft>
                <a:spcPts val="0"/>
              </a:spcAft>
              <a:buSzPts val="2500"/>
              <a:buFont typeface="Sedgwick Ave"/>
              <a:buNone/>
              <a:defRPr sz="2500">
                <a:latin typeface="Sedgwick Ave"/>
                <a:ea typeface="Sedgwick Ave"/>
                <a:cs typeface="Sedgwick Ave"/>
                <a:sym typeface="Sedgwick Ave"/>
              </a:defRPr>
            </a:lvl4pPr>
            <a:lvl5pPr lvl="4" rtl="0">
              <a:spcBef>
                <a:spcPts val="400"/>
              </a:spcBef>
              <a:spcAft>
                <a:spcPts val="0"/>
              </a:spcAft>
              <a:buSzPts val="2500"/>
              <a:buFont typeface="Sedgwick Ave"/>
              <a:buNone/>
              <a:defRPr sz="2500">
                <a:latin typeface="Sedgwick Ave"/>
                <a:ea typeface="Sedgwick Ave"/>
                <a:cs typeface="Sedgwick Ave"/>
                <a:sym typeface="Sedgwick Ave"/>
              </a:defRPr>
            </a:lvl5pPr>
            <a:lvl6pPr lvl="5" rtl="0">
              <a:spcBef>
                <a:spcPts val="400"/>
              </a:spcBef>
              <a:spcAft>
                <a:spcPts val="0"/>
              </a:spcAft>
              <a:buSzPts val="2500"/>
              <a:buFont typeface="Sedgwick Ave"/>
              <a:buNone/>
              <a:defRPr sz="2500">
                <a:latin typeface="Sedgwick Ave"/>
                <a:ea typeface="Sedgwick Ave"/>
                <a:cs typeface="Sedgwick Ave"/>
                <a:sym typeface="Sedgwick Ave"/>
              </a:defRPr>
            </a:lvl6pPr>
            <a:lvl7pPr lvl="6" rtl="0">
              <a:spcBef>
                <a:spcPts val="400"/>
              </a:spcBef>
              <a:spcAft>
                <a:spcPts val="0"/>
              </a:spcAft>
              <a:buSzPts val="2500"/>
              <a:buFont typeface="Sedgwick Ave"/>
              <a:buNone/>
              <a:defRPr sz="2500">
                <a:latin typeface="Sedgwick Ave"/>
                <a:ea typeface="Sedgwick Ave"/>
                <a:cs typeface="Sedgwick Ave"/>
                <a:sym typeface="Sedgwick Ave"/>
              </a:defRPr>
            </a:lvl7pPr>
            <a:lvl8pPr lvl="7" rtl="0">
              <a:spcBef>
                <a:spcPts val="400"/>
              </a:spcBef>
              <a:spcAft>
                <a:spcPts val="0"/>
              </a:spcAft>
              <a:buSzPts val="2500"/>
              <a:buFont typeface="Sedgwick Ave"/>
              <a:buNone/>
              <a:defRPr sz="2500">
                <a:latin typeface="Sedgwick Ave"/>
                <a:ea typeface="Sedgwick Ave"/>
                <a:cs typeface="Sedgwick Ave"/>
                <a:sym typeface="Sedgwick Ave"/>
              </a:defRPr>
            </a:lvl8pPr>
            <a:lvl9pPr lvl="8" rtl="0">
              <a:spcBef>
                <a:spcPts val="400"/>
              </a:spcBef>
              <a:spcAft>
                <a:spcPts val="0"/>
              </a:spcAft>
              <a:buSzPts val="2500"/>
              <a:buFont typeface="Sedgwick Ave"/>
              <a:buNone/>
              <a:defRPr sz="2500">
                <a:latin typeface="Sedgwick Ave"/>
                <a:ea typeface="Sedgwick Ave"/>
                <a:cs typeface="Sedgwick Ave"/>
                <a:sym typeface="Sedgwick Ave"/>
              </a:defRPr>
            </a:lvl9pPr>
          </a:lstStyle>
          <a:p>
            <a:endParaRPr/>
          </a:p>
        </p:txBody>
      </p:sp>
      <p:sp>
        <p:nvSpPr>
          <p:cNvPr id="170" name="Google Shape;170;p13"/>
          <p:cNvSpPr txBox="1">
            <a:spLocks noGrp="1"/>
          </p:cNvSpPr>
          <p:nvPr>
            <p:ph type="subTitle" idx="3"/>
          </p:nvPr>
        </p:nvSpPr>
        <p:spPr>
          <a:xfrm>
            <a:off x="9868863" y="6612550"/>
            <a:ext cx="2556600" cy="369300"/>
          </a:xfrm>
          <a:prstGeom prst="rect">
            <a:avLst/>
          </a:prstGeom>
        </p:spPr>
        <p:txBody>
          <a:bodyPr spcFirstLastPara="1" wrap="square" lIns="0" tIns="0" rIns="0" bIns="0" anchor="t" anchorCtr="0">
            <a:noAutofit/>
          </a:bodyPr>
          <a:lstStyle>
            <a:lvl1pPr lvl="0" rtl="0">
              <a:spcBef>
                <a:spcPts val="640"/>
              </a:spcBef>
              <a:spcAft>
                <a:spcPts val="0"/>
              </a:spcAft>
              <a:buSzPts val="2500"/>
              <a:buFont typeface="Sedgwick Ave"/>
              <a:buNone/>
              <a:defRPr sz="2500">
                <a:latin typeface="Sedgwick Ave"/>
                <a:ea typeface="Sedgwick Ave"/>
                <a:cs typeface="Sedgwick Ave"/>
                <a:sym typeface="Sedgwick Ave"/>
              </a:defRPr>
            </a:lvl1pPr>
            <a:lvl2pPr lvl="1" rtl="0">
              <a:spcBef>
                <a:spcPts val="560"/>
              </a:spcBef>
              <a:spcAft>
                <a:spcPts val="0"/>
              </a:spcAft>
              <a:buSzPts val="2500"/>
              <a:buFont typeface="Sedgwick Ave"/>
              <a:buNone/>
              <a:defRPr sz="2500">
                <a:latin typeface="Sedgwick Ave"/>
                <a:ea typeface="Sedgwick Ave"/>
                <a:cs typeface="Sedgwick Ave"/>
                <a:sym typeface="Sedgwick Ave"/>
              </a:defRPr>
            </a:lvl2pPr>
            <a:lvl3pPr lvl="2" rtl="0">
              <a:spcBef>
                <a:spcPts val="480"/>
              </a:spcBef>
              <a:spcAft>
                <a:spcPts val="0"/>
              </a:spcAft>
              <a:buSzPts val="2500"/>
              <a:buFont typeface="Sedgwick Ave"/>
              <a:buNone/>
              <a:defRPr sz="2500">
                <a:latin typeface="Sedgwick Ave"/>
                <a:ea typeface="Sedgwick Ave"/>
                <a:cs typeface="Sedgwick Ave"/>
                <a:sym typeface="Sedgwick Ave"/>
              </a:defRPr>
            </a:lvl3pPr>
            <a:lvl4pPr lvl="3" rtl="0">
              <a:spcBef>
                <a:spcPts val="400"/>
              </a:spcBef>
              <a:spcAft>
                <a:spcPts val="0"/>
              </a:spcAft>
              <a:buSzPts val="2500"/>
              <a:buFont typeface="Sedgwick Ave"/>
              <a:buNone/>
              <a:defRPr sz="2500">
                <a:latin typeface="Sedgwick Ave"/>
                <a:ea typeface="Sedgwick Ave"/>
                <a:cs typeface="Sedgwick Ave"/>
                <a:sym typeface="Sedgwick Ave"/>
              </a:defRPr>
            </a:lvl4pPr>
            <a:lvl5pPr lvl="4" rtl="0">
              <a:spcBef>
                <a:spcPts val="400"/>
              </a:spcBef>
              <a:spcAft>
                <a:spcPts val="0"/>
              </a:spcAft>
              <a:buSzPts val="2500"/>
              <a:buFont typeface="Sedgwick Ave"/>
              <a:buNone/>
              <a:defRPr sz="2500">
                <a:latin typeface="Sedgwick Ave"/>
                <a:ea typeface="Sedgwick Ave"/>
                <a:cs typeface="Sedgwick Ave"/>
                <a:sym typeface="Sedgwick Ave"/>
              </a:defRPr>
            </a:lvl5pPr>
            <a:lvl6pPr lvl="5" rtl="0">
              <a:spcBef>
                <a:spcPts val="400"/>
              </a:spcBef>
              <a:spcAft>
                <a:spcPts val="0"/>
              </a:spcAft>
              <a:buSzPts val="2500"/>
              <a:buFont typeface="Sedgwick Ave"/>
              <a:buNone/>
              <a:defRPr sz="2500">
                <a:latin typeface="Sedgwick Ave"/>
                <a:ea typeface="Sedgwick Ave"/>
                <a:cs typeface="Sedgwick Ave"/>
                <a:sym typeface="Sedgwick Ave"/>
              </a:defRPr>
            </a:lvl6pPr>
            <a:lvl7pPr lvl="6" rtl="0">
              <a:spcBef>
                <a:spcPts val="400"/>
              </a:spcBef>
              <a:spcAft>
                <a:spcPts val="0"/>
              </a:spcAft>
              <a:buSzPts val="2500"/>
              <a:buFont typeface="Sedgwick Ave"/>
              <a:buNone/>
              <a:defRPr sz="2500">
                <a:latin typeface="Sedgwick Ave"/>
                <a:ea typeface="Sedgwick Ave"/>
                <a:cs typeface="Sedgwick Ave"/>
                <a:sym typeface="Sedgwick Ave"/>
              </a:defRPr>
            </a:lvl7pPr>
            <a:lvl8pPr lvl="7" rtl="0">
              <a:spcBef>
                <a:spcPts val="400"/>
              </a:spcBef>
              <a:spcAft>
                <a:spcPts val="0"/>
              </a:spcAft>
              <a:buSzPts val="2500"/>
              <a:buFont typeface="Sedgwick Ave"/>
              <a:buNone/>
              <a:defRPr sz="2500">
                <a:latin typeface="Sedgwick Ave"/>
                <a:ea typeface="Sedgwick Ave"/>
                <a:cs typeface="Sedgwick Ave"/>
                <a:sym typeface="Sedgwick Ave"/>
              </a:defRPr>
            </a:lvl8pPr>
            <a:lvl9pPr lvl="8" rtl="0">
              <a:spcBef>
                <a:spcPts val="400"/>
              </a:spcBef>
              <a:spcAft>
                <a:spcPts val="0"/>
              </a:spcAft>
              <a:buSzPts val="2500"/>
              <a:buFont typeface="Sedgwick Ave"/>
              <a:buNone/>
              <a:defRPr sz="2500">
                <a:latin typeface="Sedgwick Ave"/>
                <a:ea typeface="Sedgwick Ave"/>
                <a:cs typeface="Sedgwick Ave"/>
                <a:sym typeface="Sedgwick Ave"/>
              </a:defRPr>
            </a:lvl9pPr>
          </a:lstStyle>
          <a:p>
            <a:endParaRPr/>
          </a:p>
        </p:txBody>
      </p:sp>
      <p:sp>
        <p:nvSpPr>
          <p:cNvPr id="171" name="Google Shape;171;p13"/>
          <p:cNvSpPr txBox="1">
            <a:spLocks noGrp="1"/>
          </p:cNvSpPr>
          <p:nvPr>
            <p:ph type="subTitle" idx="4"/>
          </p:nvPr>
        </p:nvSpPr>
        <p:spPr>
          <a:xfrm>
            <a:off x="13875213" y="6612550"/>
            <a:ext cx="2556600" cy="369300"/>
          </a:xfrm>
          <a:prstGeom prst="rect">
            <a:avLst/>
          </a:prstGeom>
        </p:spPr>
        <p:txBody>
          <a:bodyPr spcFirstLastPara="1" wrap="square" lIns="0" tIns="0" rIns="0" bIns="0" anchor="t" anchorCtr="0">
            <a:noAutofit/>
          </a:bodyPr>
          <a:lstStyle>
            <a:lvl1pPr lvl="0" rtl="0">
              <a:spcBef>
                <a:spcPts val="640"/>
              </a:spcBef>
              <a:spcAft>
                <a:spcPts val="0"/>
              </a:spcAft>
              <a:buSzPts val="2500"/>
              <a:buFont typeface="Sedgwick Ave"/>
              <a:buNone/>
              <a:defRPr sz="2500">
                <a:latin typeface="Sedgwick Ave"/>
                <a:ea typeface="Sedgwick Ave"/>
                <a:cs typeface="Sedgwick Ave"/>
                <a:sym typeface="Sedgwick Ave"/>
              </a:defRPr>
            </a:lvl1pPr>
            <a:lvl2pPr lvl="1" rtl="0">
              <a:spcBef>
                <a:spcPts val="560"/>
              </a:spcBef>
              <a:spcAft>
                <a:spcPts val="0"/>
              </a:spcAft>
              <a:buSzPts val="2500"/>
              <a:buFont typeface="Sedgwick Ave"/>
              <a:buNone/>
              <a:defRPr sz="2500">
                <a:latin typeface="Sedgwick Ave"/>
                <a:ea typeface="Sedgwick Ave"/>
                <a:cs typeface="Sedgwick Ave"/>
                <a:sym typeface="Sedgwick Ave"/>
              </a:defRPr>
            </a:lvl2pPr>
            <a:lvl3pPr lvl="2" rtl="0">
              <a:spcBef>
                <a:spcPts val="480"/>
              </a:spcBef>
              <a:spcAft>
                <a:spcPts val="0"/>
              </a:spcAft>
              <a:buSzPts val="2500"/>
              <a:buFont typeface="Sedgwick Ave"/>
              <a:buNone/>
              <a:defRPr sz="2500">
                <a:latin typeface="Sedgwick Ave"/>
                <a:ea typeface="Sedgwick Ave"/>
                <a:cs typeface="Sedgwick Ave"/>
                <a:sym typeface="Sedgwick Ave"/>
              </a:defRPr>
            </a:lvl3pPr>
            <a:lvl4pPr lvl="3" rtl="0">
              <a:spcBef>
                <a:spcPts val="400"/>
              </a:spcBef>
              <a:spcAft>
                <a:spcPts val="0"/>
              </a:spcAft>
              <a:buSzPts val="2500"/>
              <a:buFont typeface="Sedgwick Ave"/>
              <a:buNone/>
              <a:defRPr sz="2500">
                <a:latin typeface="Sedgwick Ave"/>
                <a:ea typeface="Sedgwick Ave"/>
                <a:cs typeface="Sedgwick Ave"/>
                <a:sym typeface="Sedgwick Ave"/>
              </a:defRPr>
            </a:lvl4pPr>
            <a:lvl5pPr lvl="4" rtl="0">
              <a:spcBef>
                <a:spcPts val="400"/>
              </a:spcBef>
              <a:spcAft>
                <a:spcPts val="0"/>
              </a:spcAft>
              <a:buSzPts val="2500"/>
              <a:buFont typeface="Sedgwick Ave"/>
              <a:buNone/>
              <a:defRPr sz="2500">
                <a:latin typeface="Sedgwick Ave"/>
                <a:ea typeface="Sedgwick Ave"/>
                <a:cs typeface="Sedgwick Ave"/>
                <a:sym typeface="Sedgwick Ave"/>
              </a:defRPr>
            </a:lvl5pPr>
            <a:lvl6pPr lvl="5" rtl="0">
              <a:spcBef>
                <a:spcPts val="400"/>
              </a:spcBef>
              <a:spcAft>
                <a:spcPts val="0"/>
              </a:spcAft>
              <a:buSzPts val="2500"/>
              <a:buFont typeface="Sedgwick Ave"/>
              <a:buNone/>
              <a:defRPr sz="2500">
                <a:latin typeface="Sedgwick Ave"/>
                <a:ea typeface="Sedgwick Ave"/>
                <a:cs typeface="Sedgwick Ave"/>
                <a:sym typeface="Sedgwick Ave"/>
              </a:defRPr>
            </a:lvl6pPr>
            <a:lvl7pPr lvl="6" rtl="0">
              <a:spcBef>
                <a:spcPts val="400"/>
              </a:spcBef>
              <a:spcAft>
                <a:spcPts val="0"/>
              </a:spcAft>
              <a:buSzPts val="2500"/>
              <a:buFont typeface="Sedgwick Ave"/>
              <a:buNone/>
              <a:defRPr sz="2500">
                <a:latin typeface="Sedgwick Ave"/>
                <a:ea typeface="Sedgwick Ave"/>
                <a:cs typeface="Sedgwick Ave"/>
                <a:sym typeface="Sedgwick Ave"/>
              </a:defRPr>
            </a:lvl7pPr>
            <a:lvl8pPr lvl="7" rtl="0">
              <a:spcBef>
                <a:spcPts val="400"/>
              </a:spcBef>
              <a:spcAft>
                <a:spcPts val="0"/>
              </a:spcAft>
              <a:buSzPts val="2500"/>
              <a:buFont typeface="Sedgwick Ave"/>
              <a:buNone/>
              <a:defRPr sz="2500">
                <a:latin typeface="Sedgwick Ave"/>
                <a:ea typeface="Sedgwick Ave"/>
                <a:cs typeface="Sedgwick Ave"/>
                <a:sym typeface="Sedgwick Ave"/>
              </a:defRPr>
            </a:lvl8pPr>
            <a:lvl9pPr lvl="8" rtl="0">
              <a:spcBef>
                <a:spcPts val="400"/>
              </a:spcBef>
              <a:spcAft>
                <a:spcPts val="0"/>
              </a:spcAft>
              <a:buSzPts val="2500"/>
              <a:buFont typeface="Sedgwick Ave"/>
              <a:buNone/>
              <a:defRPr sz="2500">
                <a:latin typeface="Sedgwick Ave"/>
                <a:ea typeface="Sedgwick Ave"/>
                <a:cs typeface="Sedgwick Ave"/>
                <a:sym typeface="Sedgwick Ave"/>
              </a:defRPr>
            </a:lvl9pPr>
          </a:lstStyle>
          <a:p>
            <a:endParaRPr/>
          </a:p>
        </p:txBody>
      </p:sp>
      <p:sp>
        <p:nvSpPr>
          <p:cNvPr id="172" name="Google Shape;172;p13"/>
          <p:cNvSpPr txBox="1">
            <a:spLocks noGrp="1"/>
          </p:cNvSpPr>
          <p:nvPr>
            <p:ph type="title"/>
          </p:nvPr>
        </p:nvSpPr>
        <p:spPr>
          <a:xfrm>
            <a:off x="1966050" y="1695050"/>
            <a:ext cx="14355900" cy="1143000"/>
          </a:xfrm>
          <a:prstGeom prst="rect">
            <a:avLst/>
          </a:prstGeom>
        </p:spPr>
        <p:txBody>
          <a:bodyPr spcFirstLastPara="1" wrap="square" lIns="0" tIns="0" rIns="0" bIns="0" anchor="t" anchorCtr="0">
            <a:noAutofit/>
          </a:bodyPr>
          <a:lstStyle>
            <a:lvl1pPr lvl="0" rtl="0">
              <a:spcBef>
                <a:spcPts val="0"/>
              </a:spcBef>
              <a:spcAft>
                <a:spcPts val="0"/>
              </a:spcAft>
              <a:buSzPts val="7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p13"/>
          <p:cNvSpPr txBox="1">
            <a:spLocks noGrp="1"/>
          </p:cNvSpPr>
          <p:nvPr>
            <p:ph type="subTitle" idx="5"/>
          </p:nvPr>
        </p:nvSpPr>
        <p:spPr>
          <a:xfrm>
            <a:off x="4037700" y="2710950"/>
            <a:ext cx="10212600" cy="369300"/>
          </a:xfrm>
          <a:prstGeom prst="rect">
            <a:avLst/>
          </a:prstGeom>
        </p:spPr>
        <p:txBody>
          <a:bodyPr spcFirstLastPara="1" wrap="square" lIns="0" tIns="0" rIns="0" bIns="0" anchor="t" anchorCtr="0">
            <a:noAutofit/>
          </a:bodyPr>
          <a:lstStyle>
            <a:lvl1pPr lvl="0">
              <a:spcBef>
                <a:spcPts val="640"/>
              </a:spcBef>
              <a:spcAft>
                <a:spcPts val="0"/>
              </a:spcAft>
              <a:buSzPts val="2400"/>
              <a:buNone/>
              <a:defRPr sz="2400"/>
            </a:lvl1pPr>
            <a:lvl2pPr lvl="1">
              <a:spcBef>
                <a:spcPts val="560"/>
              </a:spcBef>
              <a:spcAft>
                <a:spcPts val="0"/>
              </a:spcAft>
              <a:buSzPts val="26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1">
  <p:cSld name="CUSTOM_10">
    <p:spTree>
      <p:nvGrpSpPr>
        <p:cNvPr id="1" name="Shape 174"/>
        <p:cNvGrpSpPr/>
        <p:nvPr/>
      </p:nvGrpSpPr>
      <p:grpSpPr>
        <a:xfrm>
          <a:off x="0" y="0"/>
          <a:ext cx="0" cy="0"/>
          <a:chOff x="0" y="0"/>
          <a:chExt cx="0" cy="0"/>
        </a:xfrm>
      </p:grpSpPr>
      <p:sp>
        <p:nvSpPr>
          <p:cNvPr id="175" name="Google Shape;175;p14"/>
          <p:cNvSpPr txBox="1">
            <a:spLocks noGrp="1"/>
          </p:cNvSpPr>
          <p:nvPr>
            <p:ph type="title"/>
          </p:nvPr>
        </p:nvSpPr>
        <p:spPr>
          <a:xfrm>
            <a:off x="1161325" y="2079725"/>
            <a:ext cx="15965400" cy="1143000"/>
          </a:xfrm>
          <a:prstGeom prst="rect">
            <a:avLst/>
          </a:prstGeom>
        </p:spPr>
        <p:txBody>
          <a:bodyPr spcFirstLastPara="1" wrap="square" lIns="0" tIns="0" rIns="0" bIns="0" anchor="t" anchorCtr="0">
            <a:noAutofit/>
          </a:bodyPr>
          <a:lstStyle>
            <a:lvl1pPr lvl="0">
              <a:spcBef>
                <a:spcPts val="0"/>
              </a:spcBef>
              <a:spcAft>
                <a:spcPts val="0"/>
              </a:spcAft>
              <a:buSzPts val="9450"/>
              <a:buNone/>
              <a:defRPr sz="94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4"/>
          <p:cNvSpPr/>
          <p:nvPr/>
        </p:nvSpPr>
        <p:spPr>
          <a:xfrm>
            <a:off x="1342667" y="4162883"/>
            <a:ext cx="3719137" cy="3719137"/>
          </a:xfrm>
          <a:custGeom>
            <a:avLst/>
            <a:gdLst/>
            <a:ahLst/>
            <a:cxnLst/>
            <a:rect l="l" t="t" r="r" b="b"/>
            <a:pathLst>
              <a:path w="3719137" h="3719137" extrusionOk="0">
                <a:moveTo>
                  <a:pt x="0" y="0"/>
                </a:moveTo>
                <a:lnTo>
                  <a:pt x="3719137" y="0"/>
                </a:lnTo>
                <a:lnTo>
                  <a:pt x="3719137" y="3719137"/>
                </a:lnTo>
                <a:lnTo>
                  <a:pt x="0" y="3719137"/>
                </a:lnTo>
                <a:lnTo>
                  <a:pt x="0" y="0"/>
                </a:lnTo>
                <a:close/>
              </a:path>
            </a:pathLst>
          </a:custGeom>
          <a:blipFill rotWithShape="1">
            <a:blip r:embed="rId2">
              <a:alphaModFix/>
            </a:blip>
            <a:stretch>
              <a:fillRect/>
            </a:stretch>
          </a:blipFill>
          <a:ln>
            <a:noFill/>
          </a:ln>
        </p:spPr>
      </p:sp>
      <p:sp>
        <p:nvSpPr>
          <p:cNvPr id="177" name="Google Shape;177;p14"/>
          <p:cNvSpPr/>
          <p:nvPr/>
        </p:nvSpPr>
        <p:spPr>
          <a:xfrm>
            <a:off x="5303843" y="4162883"/>
            <a:ext cx="3719137" cy="3719137"/>
          </a:xfrm>
          <a:custGeom>
            <a:avLst/>
            <a:gdLst/>
            <a:ahLst/>
            <a:cxnLst/>
            <a:rect l="l" t="t" r="r" b="b"/>
            <a:pathLst>
              <a:path w="3719137" h="3719137" extrusionOk="0">
                <a:moveTo>
                  <a:pt x="0" y="0"/>
                </a:moveTo>
                <a:lnTo>
                  <a:pt x="3719137" y="0"/>
                </a:lnTo>
                <a:lnTo>
                  <a:pt x="3719137" y="3719137"/>
                </a:lnTo>
                <a:lnTo>
                  <a:pt x="0" y="3719137"/>
                </a:lnTo>
                <a:lnTo>
                  <a:pt x="0" y="0"/>
                </a:lnTo>
                <a:close/>
              </a:path>
            </a:pathLst>
          </a:custGeom>
          <a:blipFill rotWithShape="1">
            <a:blip r:embed="rId2">
              <a:alphaModFix/>
            </a:blip>
            <a:stretch>
              <a:fillRect/>
            </a:stretch>
          </a:blipFill>
          <a:ln>
            <a:noFill/>
          </a:ln>
        </p:spPr>
      </p:sp>
      <p:sp>
        <p:nvSpPr>
          <p:cNvPr id="178" name="Google Shape;178;p14"/>
          <p:cNvSpPr/>
          <p:nvPr/>
        </p:nvSpPr>
        <p:spPr>
          <a:xfrm>
            <a:off x="9265020" y="4162883"/>
            <a:ext cx="3719137" cy="3719137"/>
          </a:xfrm>
          <a:custGeom>
            <a:avLst/>
            <a:gdLst/>
            <a:ahLst/>
            <a:cxnLst/>
            <a:rect l="l" t="t" r="r" b="b"/>
            <a:pathLst>
              <a:path w="3719137" h="3719137" extrusionOk="0">
                <a:moveTo>
                  <a:pt x="0" y="0"/>
                </a:moveTo>
                <a:lnTo>
                  <a:pt x="3719137" y="0"/>
                </a:lnTo>
                <a:lnTo>
                  <a:pt x="3719137" y="3719137"/>
                </a:lnTo>
                <a:lnTo>
                  <a:pt x="0" y="3719137"/>
                </a:lnTo>
                <a:lnTo>
                  <a:pt x="0" y="0"/>
                </a:lnTo>
                <a:close/>
              </a:path>
            </a:pathLst>
          </a:custGeom>
          <a:blipFill rotWithShape="1">
            <a:blip r:embed="rId2">
              <a:alphaModFix/>
            </a:blip>
            <a:stretch>
              <a:fillRect/>
            </a:stretch>
          </a:blipFill>
          <a:ln>
            <a:noFill/>
          </a:ln>
        </p:spPr>
      </p:sp>
      <p:sp>
        <p:nvSpPr>
          <p:cNvPr id="179" name="Google Shape;179;p14"/>
          <p:cNvSpPr/>
          <p:nvPr/>
        </p:nvSpPr>
        <p:spPr>
          <a:xfrm>
            <a:off x="13226196" y="4162883"/>
            <a:ext cx="3719137" cy="3719137"/>
          </a:xfrm>
          <a:custGeom>
            <a:avLst/>
            <a:gdLst/>
            <a:ahLst/>
            <a:cxnLst/>
            <a:rect l="l" t="t" r="r" b="b"/>
            <a:pathLst>
              <a:path w="3719137" h="3719137" extrusionOk="0">
                <a:moveTo>
                  <a:pt x="0" y="0"/>
                </a:moveTo>
                <a:lnTo>
                  <a:pt x="3719137" y="0"/>
                </a:lnTo>
                <a:lnTo>
                  <a:pt x="3719137" y="3719137"/>
                </a:lnTo>
                <a:lnTo>
                  <a:pt x="0" y="3719137"/>
                </a:lnTo>
                <a:lnTo>
                  <a:pt x="0" y="0"/>
                </a:lnTo>
                <a:close/>
              </a:path>
            </a:pathLst>
          </a:custGeom>
          <a:blipFill rotWithShape="1">
            <a:blip r:embed="rId2">
              <a:alphaModFix/>
            </a:blip>
            <a:stretch>
              <a:fillRect/>
            </a:stretch>
          </a:blipFill>
          <a:ln>
            <a:noFill/>
          </a:ln>
        </p:spPr>
      </p:sp>
      <p:sp>
        <p:nvSpPr>
          <p:cNvPr id="180" name="Google Shape;180;p14"/>
          <p:cNvSpPr/>
          <p:nvPr/>
        </p:nvSpPr>
        <p:spPr>
          <a:xfrm>
            <a:off x="3582222" y="1617742"/>
            <a:ext cx="2348051" cy="2345116"/>
          </a:xfrm>
          <a:custGeom>
            <a:avLst/>
            <a:gdLst/>
            <a:ahLst/>
            <a:cxnLst/>
            <a:rect l="l" t="t" r="r" b="b"/>
            <a:pathLst>
              <a:path w="2348051" h="2345116" extrusionOk="0">
                <a:moveTo>
                  <a:pt x="0" y="0"/>
                </a:moveTo>
                <a:lnTo>
                  <a:pt x="2348051" y="0"/>
                </a:lnTo>
                <a:lnTo>
                  <a:pt x="2348051" y="2345116"/>
                </a:lnTo>
                <a:lnTo>
                  <a:pt x="0" y="2345116"/>
                </a:lnTo>
                <a:lnTo>
                  <a:pt x="0" y="0"/>
                </a:lnTo>
                <a:close/>
              </a:path>
            </a:pathLst>
          </a:custGeom>
          <a:blipFill rotWithShape="1">
            <a:blip r:embed="rId3">
              <a:alphaModFix/>
            </a:blip>
            <a:stretch>
              <a:fillRect/>
            </a:stretch>
          </a:blipFill>
          <a:ln>
            <a:noFill/>
          </a:ln>
        </p:spPr>
      </p:sp>
      <p:sp>
        <p:nvSpPr>
          <p:cNvPr id="181" name="Google Shape;181;p14"/>
          <p:cNvSpPr/>
          <p:nvPr/>
        </p:nvSpPr>
        <p:spPr>
          <a:xfrm rot="983857">
            <a:off x="12235070" y="1597990"/>
            <a:ext cx="2594834" cy="2832014"/>
          </a:xfrm>
          <a:custGeom>
            <a:avLst/>
            <a:gdLst/>
            <a:ahLst/>
            <a:cxnLst/>
            <a:rect l="l" t="t" r="r" b="b"/>
            <a:pathLst>
              <a:path w="2593011" h="2830025" extrusionOk="0">
                <a:moveTo>
                  <a:pt x="0" y="0"/>
                </a:moveTo>
                <a:lnTo>
                  <a:pt x="2593011" y="0"/>
                </a:lnTo>
                <a:lnTo>
                  <a:pt x="2593011" y="2830025"/>
                </a:lnTo>
                <a:lnTo>
                  <a:pt x="0" y="2830025"/>
                </a:lnTo>
                <a:lnTo>
                  <a:pt x="0" y="0"/>
                </a:lnTo>
                <a:close/>
              </a:path>
            </a:pathLst>
          </a:custGeom>
          <a:blipFill rotWithShape="1">
            <a:blip r:embed="rId4">
              <a:alphaModFix/>
            </a:blip>
            <a:stretch>
              <a:fillRect/>
            </a:stretch>
          </a:blipFill>
          <a:ln>
            <a:noFill/>
          </a:ln>
        </p:spPr>
      </p:sp>
      <p:sp>
        <p:nvSpPr>
          <p:cNvPr id="182" name="Google Shape;182;p14"/>
          <p:cNvSpPr/>
          <p:nvPr/>
        </p:nvSpPr>
        <p:spPr>
          <a:xfrm rot="4514075">
            <a:off x="13981257" y="7471896"/>
            <a:ext cx="2386117" cy="3152116"/>
          </a:xfrm>
          <a:custGeom>
            <a:avLst/>
            <a:gdLst/>
            <a:ahLst/>
            <a:cxnLst/>
            <a:rect l="l" t="t" r="r" b="b"/>
            <a:pathLst>
              <a:path w="2384828" h="3150413" extrusionOk="0">
                <a:moveTo>
                  <a:pt x="0" y="0"/>
                </a:moveTo>
                <a:lnTo>
                  <a:pt x="2384828" y="0"/>
                </a:lnTo>
                <a:lnTo>
                  <a:pt x="2384828" y="3150412"/>
                </a:lnTo>
                <a:lnTo>
                  <a:pt x="0" y="3150412"/>
                </a:lnTo>
                <a:lnTo>
                  <a:pt x="0" y="0"/>
                </a:lnTo>
                <a:close/>
              </a:path>
            </a:pathLst>
          </a:custGeom>
          <a:blipFill rotWithShape="1">
            <a:blip r:embed="rId5">
              <a:alphaModFix/>
            </a:blip>
            <a:stretch>
              <a:fillRect/>
            </a:stretch>
          </a:blipFill>
          <a:ln>
            <a:noFill/>
          </a:ln>
        </p:spPr>
      </p:sp>
      <p:sp>
        <p:nvSpPr>
          <p:cNvPr id="183" name="Google Shape;183;p14"/>
          <p:cNvSpPr txBox="1">
            <a:spLocks noGrp="1"/>
          </p:cNvSpPr>
          <p:nvPr>
            <p:ph type="subTitle" idx="1"/>
          </p:nvPr>
        </p:nvSpPr>
        <p:spPr>
          <a:xfrm>
            <a:off x="1690100" y="4663350"/>
            <a:ext cx="2888700" cy="772500"/>
          </a:xfrm>
          <a:prstGeom prst="rect">
            <a:avLst/>
          </a:prstGeom>
        </p:spPr>
        <p:txBody>
          <a:bodyPr spcFirstLastPara="1" wrap="square" lIns="0" tIns="0" rIns="0" bIns="0" anchor="t" anchorCtr="0">
            <a:noAutofit/>
          </a:bodyPr>
          <a:lstStyle>
            <a:lvl1pPr lvl="0" rtl="0">
              <a:lnSpc>
                <a:spcPct val="80000"/>
              </a:lnSpc>
              <a:spcBef>
                <a:spcPts val="640"/>
              </a:spcBef>
              <a:spcAft>
                <a:spcPts val="0"/>
              </a:spcAft>
              <a:buSzPts val="3700"/>
              <a:buFont typeface="Sedgwick Ave"/>
              <a:buNone/>
              <a:defRPr sz="3700">
                <a:latin typeface="Sedgwick Ave"/>
                <a:ea typeface="Sedgwick Ave"/>
                <a:cs typeface="Sedgwick Ave"/>
                <a:sym typeface="Sedgwick Ave"/>
              </a:defRPr>
            </a:lvl1pPr>
            <a:lvl2pPr lvl="1" rtl="0">
              <a:spcBef>
                <a:spcPts val="560"/>
              </a:spcBef>
              <a:spcAft>
                <a:spcPts val="0"/>
              </a:spcAft>
              <a:buSzPts val="2500"/>
              <a:buFont typeface="Sedgwick Ave"/>
              <a:buNone/>
              <a:defRPr sz="2500">
                <a:latin typeface="Sedgwick Ave"/>
                <a:ea typeface="Sedgwick Ave"/>
                <a:cs typeface="Sedgwick Ave"/>
                <a:sym typeface="Sedgwick Ave"/>
              </a:defRPr>
            </a:lvl2pPr>
            <a:lvl3pPr lvl="2" rtl="0">
              <a:spcBef>
                <a:spcPts val="480"/>
              </a:spcBef>
              <a:spcAft>
                <a:spcPts val="0"/>
              </a:spcAft>
              <a:buSzPts val="2500"/>
              <a:buFont typeface="Sedgwick Ave"/>
              <a:buNone/>
              <a:defRPr sz="2500">
                <a:latin typeface="Sedgwick Ave"/>
                <a:ea typeface="Sedgwick Ave"/>
                <a:cs typeface="Sedgwick Ave"/>
                <a:sym typeface="Sedgwick Ave"/>
              </a:defRPr>
            </a:lvl3pPr>
            <a:lvl4pPr lvl="3" rtl="0">
              <a:spcBef>
                <a:spcPts val="400"/>
              </a:spcBef>
              <a:spcAft>
                <a:spcPts val="0"/>
              </a:spcAft>
              <a:buSzPts val="2500"/>
              <a:buFont typeface="Sedgwick Ave"/>
              <a:buNone/>
              <a:defRPr sz="2500">
                <a:latin typeface="Sedgwick Ave"/>
                <a:ea typeface="Sedgwick Ave"/>
                <a:cs typeface="Sedgwick Ave"/>
                <a:sym typeface="Sedgwick Ave"/>
              </a:defRPr>
            </a:lvl4pPr>
            <a:lvl5pPr lvl="4" rtl="0">
              <a:spcBef>
                <a:spcPts val="400"/>
              </a:spcBef>
              <a:spcAft>
                <a:spcPts val="0"/>
              </a:spcAft>
              <a:buSzPts val="2500"/>
              <a:buFont typeface="Sedgwick Ave"/>
              <a:buNone/>
              <a:defRPr sz="2500">
                <a:latin typeface="Sedgwick Ave"/>
                <a:ea typeface="Sedgwick Ave"/>
                <a:cs typeface="Sedgwick Ave"/>
                <a:sym typeface="Sedgwick Ave"/>
              </a:defRPr>
            </a:lvl5pPr>
            <a:lvl6pPr lvl="5" rtl="0">
              <a:spcBef>
                <a:spcPts val="400"/>
              </a:spcBef>
              <a:spcAft>
                <a:spcPts val="0"/>
              </a:spcAft>
              <a:buSzPts val="2500"/>
              <a:buFont typeface="Sedgwick Ave"/>
              <a:buNone/>
              <a:defRPr sz="2500">
                <a:latin typeface="Sedgwick Ave"/>
                <a:ea typeface="Sedgwick Ave"/>
                <a:cs typeface="Sedgwick Ave"/>
                <a:sym typeface="Sedgwick Ave"/>
              </a:defRPr>
            </a:lvl6pPr>
            <a:lvl7pPr lvl="6" rtl="0">
              <a:spcBef>
                <a:spcPts val="400"/>
              </a:spcBef>
              <a:spcAft>
                <a:spcPts val="0"/>
              </a:spcAft>
              <a:buSzPts val="2500"/>
              <a:buFont typeface="Sedgwick Ave"/>
              <a:buNone/>
              <a:defRPr sz="2500">
                <a:latin typeface="Sedgwick Ave"/>
                <a:ea typeface="Sedgwick Ave"/>
                <a:cs typeface="Sedgwick Ave"/>
                <a:sym typeface="Sedgwick Ave"/>
              </a:defRPr>
            </a:lvl7pPr>
            <a:lvl8pPr lvl="7" rtl="0">
              <a:spcBef>
                <a:spcPts val="400"/>
              </a:spcBef>
              <a:spcAft>
                <a:spcPts val="0"/>
              </a:spcAft>
              <a:buSzPts val="2500"/>
              <a:buFont typeface="Sedgwick Ave"/>
              <a:buNone/>
              <a:defRPr sz="2500">
                <a:latin typeface="Sedgwick Ave"/>
                <a:ea typeface="Sedgwick Ave"/>
                <a:cs typeface="Sedgwick Ave"/>
                <a:sym typeface="Sedgwick Ave"/>
              </a:defRPr>
            </a:lvl8pPr>
            <a:lvl9pPr lvl="8" rtl="0">
              <a:spcBef>
                <a:spcPts val="400"/>
              </a:spcBef>
              <a:spcAft>
                <a:spcPts val="0"/>
              </a:spcAft>
              <a:buSzPts val="2500"/>
              <a:buFont typeface="Sedgwick Ave"/>
              <a:buNone/>
              <a:defRPr sz="2500">
                <a:latin typeface="Sedgwick Ave"/>
                <a:ea typeface="Sedgwick Ave"/>
                <a:cs typeface="Sedgwick Ave"/>
                <a:sym typeface="Sedgwick Ave"/>
              </a:defRPr>
            </a:lvl9pPr>
          </a:lstStyle>
          <a:p>
            <a:endParaRPr/>
          </a:p>
        </p:txBody>
      </p:sp>
      <p:sp>
        <p:nvSpPr>
          <p:cNvPr id="184" name="Google Shape;184;p14"/>
          <p:cNvSpPr txBox="1">
            <a:spLocks noGrp="1"/>
          </p:cNvSpPr>
          <p:nvPr>
            <p:ph type="subTitle" idx="2"/>
          </p:nvPr>
        </p:nvSpPr>
        <p:spPr>
          <a:xfrm>
            <a:off x="5651363" y="4663350"/>
            <a:ext cx="2888700" cy="772500"/>
          </a:xfrm>
          <a:prstGeom prst="rect">
            <a:avLst/>
          </a:prstGeom>
        </p:spPr>
        <p:txBody>
          <a:bodyPr spcFirstLastPara="1" wrap="square" lIns="0" tIns="0" rIns="0" bIns="0" anchor="t" anchorCtr="0">
            <a:noAutofit/>
          </a:bodyPr>
          <a:lstStyle>
            <a:lvl1pPr lvl="0" rtl="0">
              <a:lnSpc>
                <a:spcPct val="80000"/>
              </a:lnSpc>
              <a:spcBef>
                <a:spcPts val="640"/>
              </a:spcBef>
              <a:spcAft>
                <a:spcPts val="0"/>
              </a:spcAft>
              <a:buSzPts val="3700"/>
              <a:buFont typeface="Sedgwick Ave"/>
              <a:buNone/>
              <a:defRPr sz="3700">
                <a:latin typeface="Sedgwick Ave"/>
                <a:ea typeface="Sedgwick Ave"/>
                <a:cs typeface="Sedgwick Ave"/>
                <a:sym typeface="Sedgwick Ave"/>
              </a:defRPr>
            </a:lvl1pPr>
            <a:lvl2pPr lvl="1" rtl="0">
              <a:spcBef>
                <a:spcPts val="560"/>
              </a:spcBef>
              <a:spcAft>
                <a:spcPts val="0"/>
              </a:spcAft>
              <a:buSzPts val="2500"/>
              <a:buFont typeface="Sedgwick Ave"/>
              <a:buNone/>
              <a:defRPr sz="2500">
                <a:latin typeface="Sedgwick Ave"/>
                <a:ea typeface="Sedgwick Ave"/>
                <a:cs typeface="Sedgwick Ave"/>
                <a:sym typeface="Sedgwick Ave"/>
              </a:defRPr>
            </a:lvl2pPr>
            <a:lvl3pPr lvl="2" rtl="0">
              <a:spcBef>
                <a:spcPts val="480"/>
              </a:spcBef>
              <a:spcAft>
                <a:spcPts val="0"/>
              </a:spcAft>
              <a:buSzPts val="2500"/>
              <a:buFont typeface="Sedgwick Ave"/>
              <a:buNone/>
              <a:defRPr sz="2500">
                <a:latin typeface="Sedgwick Ave"/>
                <a:ea typeface="Sedgwick Ave"/>
                <a:cs typeface="Sedgwick Ave"/>
                <a:sym typeface="Sedgwick Ave"/>
              </a:defRPr>
            </a:lvl3pPr>
            <a:lvl4pPr lvl="3" rtl="0">
              <a:spcBef>
                <a:spcPts val="400"/>
              </a:spcBef>
              <a:spcAft>
                <a:spcPts val="0"/>
              </a:spcAft>
              <a:buSzPts val="2500"/>
              <a:buFont typeface="Sedgwick Ave"/>
              <a:buNone/>
              <a:defRPr sz="2500">
                <a:latin typeface="Sedgwick Ave"/>
                <a:ea typeface="Sedgwick Ave"/>
                <a:cs typeface="Sedgwick Ave"/>
                <a:sym typeface="Sedgwick Ave"/>
              </a:defRPr>
            </a:lvl4pPr>
            <a:lvl5pPr lvl="4" rtl="0">
              <a:spcBef>
                <a:spcPts val="400"/>
              </a:spcBef>
              <a:spcAft>
                <a:spcPts val="0"/>
              </a:spcAft>
              <a:buSzPts val="2500"/>
              <a:buFont typeface="Sedgwick Ave"/>
              <a:buNone/>
              <a:defRPr sz="2500">
                <a:latin typeface="Sedgwick Ave"/>
                <a:ea typeface="Sedgwick Ave"/>
                <a:cs typeface="Sedgwick Ave"/>
                <a:sym typeface="Sedgwick Ave"/>
              </a:defRPr>
            </a:lvl5pPr>
            <a:lvl6pPr lvl="5" rtl="0">
              <a:spcBef>
                <a:spcPts val="400"/>
              </a:spcBef>
              <a:spcAft>
                <a:spcPts val="0"/>
              </a:spcAft>
              <a:buSzPts val="2500"/>
              <a:buFont typeface="Sedgwick Ave"/>
              <a:buNone/>
              <a:defRPr sz="2500">
                <a:latin typeface="Sedgwick Ave"/>
                <a:ea typeface="Sedgwick Ave"/>
                <a:cs typeface="Sedgwick Ave"/>
                <a:sym typeface="Sedgwick Ave"/>
              </a:defRPr>
            </a:lvl6pPr>
            <a:lvl7pPr lvl="6" rtl="0">
              <a:spcBef>
                <a:spcPts val="400"/>
              </a:spcBef>
              <a:spcAft>
                <a:spcPts val="0"/>
              </a:spcAft>
              <a:buSzPts val="2500"/>
              <a:buFont typeface="Sedgwick Ave"/>
              <a:buNone/>
              <a:defRPr sz="2500">
                <a:latin typeface="Sedgwick Ave"/>
                <a:ea typeface="Sedgwick Ave"/>
                <a:cs typeface="Sedgwick Ave"/>
                <a:sym typeface="Sedgwick Ave"/>
              </a:defRPr>
            </a:lvl7pPr>
            <a:lvl8pPr lvl="7" rtl="0">
              <a:spcBef>
                <a:spcPts val="400"/>
              </a:spcBef>
              <a:spcAft>
                <a:spcPts val="0"/>
              </a:spcAft>
              <a:buSzPts val="2500"/>
              <a:buFont typeface="Sedgwick Ave"/>
              <a:buNone/>
              <a:defRPr sz="2500">
                <a:latin typeface="Sedgwick Ave"/>
                <a:ea typeface="Sedgwick Ave"/>
                <a:cs typeface="Sedgwick Ave"/>
                <a:sym typeface="Sedgwick Ave"/>
              </a:defRPr>
            </a:lvl8pPr>
            <a:lvl9pPr lvl="8" rtl="0">
              <a:spcBef>
                <a:spcPts val="400"/>
              </a:spcBef>
              <a:spcAft>
                <a:spcPts val="0"/>
              </a:spcAft>
              <a:buSzPts val="2500"/>
              <a:buFont typeface="Sedgwick Ave"/>
              <a:buNone/>
              <a:defRPr sz="2500">
                <a:latin typeface="Sedgwick Ave"/>
                <a:ea typeface="Sedgwick Ave"/>
                <a:cs typeface="Sedgwick Ave"/>
                <a:sym typeface="Sedgwick Ave"/>
              </a:defRPr>
            </a:lvl9pPr>
          </a:lstStyle>
          <a:p>
            <a:endParaRPr/>
          </a:p>
        </p:txBody>
      </p:sp>
      <p:sp>
        <p:nvSpPr>
          <p:cNvPr id="185" name="Google Shape;185;p14"/>
          <p:cNvSpPr txBox="1">
            <a:spLocks noGrp="1"/>
          </p:cNvSpPr>
          <p:nvPr>
            <p:ph type="subTitle" idx="3"/>
          </p:nvPr>
        </p:nvSpPr>
        <p:spPr>
          <a:xfrm>
            <a:off x="9680225" y="4663350"/>
            <a:ext cx="2888700" cy="772500"/>
          </a:xfrm>
          <a:prstGeom prst="rect">
            <a:avLst/>
          </a:prstGeom>
        </p:spPr>
        <p:txBody>
          <a:bodyPr spcFirstLastPara="1" wrap="square" lIns="0" tIns="0" rIns="0" bIns="0" anchor="t" anchorCtr="0">
            <a:noAutofit/>
          </a:bodyPr>
          <a:lstStyle>
            <a:lvl1pPr lvl="0" rtl="0">
              <a:lnSpc>
                <a:spcPct val="80000"/>
              </a:lnSpc>
              <a:spcBef>
                <a:spcPts val="640"/>
              </a:spcBef>
              <a:spcAft>
                <a:spcPts val="0"/>
              </a:spcAft>
              <a:buSzPts val="3700"/>
              <a:buFont typeface="Sedgwick Ave"/>
              <a:buNone/>
              <a:defRPr sz="3700">
                <a:latin typeface="Sedgwick Ave"/>
                <a:ea typeface="Sedgwick Ave"/>
                <a:cs typeface="Sedgwick Ave"/>
                <a:sym typeface="Sedgwick Ave"/>
              </a:defRPr>
            </a:lvl1pPr>
            <a:lvl2pPr lvl="1" rtl="0">
              <a:spcBef>
                <a:spcPts val="560"/>
              </a:spcBef>
              <a:spcAft>
                <a:spcPts val="0"/>
              </a:spcAft>
              <a:buSzPts val="2500"/>
              <a:buFont typeface="Sedgwick Ave"/>
              <a:buNone/>
              <a:defRPr sz="2500">
                <a:latin typeface="Sedgwick Ave"/>
                <a:ea typeface="Sedgwick Ave"/>
                <a:cs typeface="Sedgwick Ave"/>
                <a:sym typeface="Sedgwick Ave"/>
              </a:defRPr>
            </a:lvl2pPr>
            <a:lvl3pPr lvl="2" rtl="0">
              <a:spcBef>
                <a:spcPts val="480"/>
              </a:spcBef>
              <a:spcAft>
                <a:spcPts val="0"/>
              </a:spcAft>
              <a:buSzPts val="2500"/>
              <a:buFont typeface="Sedgwick Ave"/>
              <a:buNone/>
              <a:defRPr sz="2500">
                <a:latin typeface="Sedgwick Ave"/>
                <a:ea typeface="Sedgwick Ave"/>
                <a:cs typeface="Sedgwick Ave"/>
                <a:sym typeface="Sedgwick Ave"/>
              </a:defRPr>
            </a:lvl3pPr>
            <a:lvl4pPr lvl="3" rtl="0">
              <a:spcBef>
                <a:spcPts val="400"/>
              </a:spcBef>
              <a:spcAft>
                <a:spcPts val="0"/>
              </a:spcAft>
              <a:buSzPts val="2500"/>
              <a:buFont typeface="Sedgwick Ave"/>
              <a:buNone/>
              <a:defRPr sz="2500">
                <a:latin typeface="Sedgwick Ave"/>
                <a:ea typeface="Sedgwick Ave"/>
                <a:cs typeface="Sedgwick Ave"/>
                <a:sym typeface="Sedgwick Ave"/>
              </a:defRPr>
            </a:lvl4pPr>
            <a:lvl5pPr lvl="4" rtl="0">
              <a:spcBef>
                <a:spcPts val="400"/>
              </a:spcBef>
              <a:spcAft>
                <a:spcPts val="0"/>
              </a:spcAft>
              <a:buSzPts val="2500"/>
              <a:buFont typeface="Sedgwick Ave"/>
              <a:buNone/>
              <a:defRPr sz="2500">
                <a:latin typeface="Sedgwick Ave"/>
                <a:ea typeface="Sedgwick Ave"/>
                <a:cs typeface="Sedgwick Ave"/>
                <a:sym typeface="Sedgwick Ave"/>
              </a:defRPr>
            </a:lvl5pPr>
            <a:lvl6pPr lvl="5" rtl="0">
              <a:spcBef>
                <a:spcPts val="400"/>
              </a:spcBef>
              <a:spcAft>
                <a:spcPts val="0"/>
              </a:spcAft>
              <a:buSzPts val="2500"/>
              <a:buFont typeface="Sedgwick Ave"/>
              <a:buNone/>
              <a:defRPr sz="2500">
                <a:latin typeface="Sedgwick Ave"/>
                <a:ea typeface="Sedgwick Ave"/>
                <a:cs typeface="Sedgwick Ave"/>
                <a:sym typeface="Sedgwick Ave"/>
              </a:defRPr>
            </a:lvl6pPr>
            <a:lvl7pPr lvl="6" rtl="0">
              <a:spcBef>
                <a:spcPts val="400"/>
              </a:spcBef>
              <a:spcAft>
                <a:spcPts val="0"/>
              </a:spcAft>
              <a:buSzPts val="2500"/>
              <a:buFont typeface="Sedgwick Ave"/>
              <a:buNone/>
              <a:defRPr sz="2500">
                <a:latin typeface="Sedgwick Ave"/>
                <a:ea typeface="Sedgwick Ave"/>
                <a:cs typeface="Sedgwick Ave"/>
                <a:sym typeface="Sedgwick Ave"/>
              </a:defRPr>
            </a:lvl7pPr>
            <a:lvl8pPr lvl="7" rtl="0">
              <a:spcBef>
                <a:spcPts val="400"/>
              </a:spcBef>
              <a:spcAft>
                <a:spcPts val="0"/>
              </a:spcAft>
              <a:buSzPts val="2500"/>
              <a:buFont typeface="Sedgwick Ave"/>
              <a:buNone/>
              <a:defRPr sz="2500">
                <a:latin typeface="Sedgwick Ave"/>
                <a:ea typeface="Sedgwick Ave"/>
                <a:cs typeface="Sedgwick Ave"/>
                <a:sym typeface="Sedgwick Ave"/>
              </a:defRPr>
            </a:lvl8pPr>
            <a:lvl9pPr lvl="8" rtl="0">
              <a:spcBef>
                <a:spcPts val="400"/>
              </a:spcBef>
              <a:spcAft>
                <a:spcPts val="0"/>
              </a:spcAft>
              <a:buSzPts val="2500"/>
              <a:buFont typeface="Sedgwick Ave"/>
              <a:buNone/>
              <a:defRPr sz="2500">
                <a:latin typeface="Sedgwick Ave"/>
                <a:ea typeface="Sedgwick Ave"/>
                <a:cs typeface="Sedgwick Ave"/>
                <a:sym typeface="Sedgwick Ave"/>
              </a:defRPr>
            </a:lvl9pPr>
          </a:lstStyle>
          <a:p>
            <a:endParaRPr/>
          </a:p>
        </p:txBody>
      </p:sp>
      <p:sp>
        <p:nvSpPr>
          <p:cNvPr id="186" name="Google Shape;186;p14"/>
          <p:cNvSpPr txBox="1">
            <a:spLocks noGrp="1"/>
          </p:cNvSpPr>
          <p:nvPr>
            <p:ph type="subTitle" idx="4"/>
          </p:nvPr>
        </p:nvSpPr>
        <p:spPr>
          <a:xfrm>
            <a:off x="13641413" y="4663350"/>
            <a:ext cx="2888700" cy="772500"/>
          </a:xfrm>
          <a:prstGeom prst="rect">
            <a:avLst/>
          </a:prstGeom>
        </p:spPr>
        <p:txBody>
          <a:bodyPr spcFirstLastPara="1" wrap="square" lIns="0" tIns="0" rIns="0" bIns="0" anchor="t" anchorCtr="0">
            <a:noAutofit/>
          </a:bodyPr>
          <a:lstStyle>
            <a:lvl1pPr lvl="0" rtl="0">
              <a:lnSpc>
                <a:spcPct val="80000"/>
              </a:lnSpc>
              <a:spcBef>
                <a:spcPts val="640"/>
              </a:spcBef>
              <a:spcAft>
                <a:spcPts val="0"/>
              </a:spcAft>
              <a:buSzPts val="3700"/>
              <a:buFont typeface="Sedgwick Ave"/>
              <a:buNone/>
              <a:defRPr sz="3700">
                <a:latin typeface="Sedgwick Ave"/>
                <a:ea typeface="Sedgwick Ave"/>
                <a:cs typeface="Sedgwick Ave"/>
                <a:sym typeface="Sedgwick Ave"/>
              </a:defRPr>
            </a:lvl1pPr>
            <a:lvl2pPr lvl="1" rtl="0">
              <a:spcBef>
                <a:spcPts val="560"/>
              </a:spcBef>
              <a:spcAft>
                <a:spcPts val="0"/>
              </a:spcAft>
              <a:buSzPts val="2500"/>
              <a:buFont typeface="Sedgwick Ave"/>
              <a:buNone/>
              <a:defRPr sz="2500">
                <a:latin typeface="Sedgwick Ave"/>
                <a:ea typeface="Sedgwick Ave"/>
                <a:cs typeface="Sedgwick Ave"/>
                <a:sym typeface="Sedgwick Ave"/>
              </a:defRPr>
            </a:lvl2pPr>
            <a:lvl3pPr lvl="2" rtl="0">
              <a:spcBef>
                <a:spcPts val="480"/>
              </a:spcBef>
              <a:spcAft>
                <a:spcPts val="0"/>
              </a:spcAft>
              <a:buSzPts val="2500"/>
              <a:buFont typeface="Sedgwick Ave"/>
              <a:buNone/>
              <a:defRPr sz="2500">
                <a:latin typeface="Sedgwick Ave"/>
                <a:ea typeface="Sedgwick Ave"/>
                <a:cs typeface="Sedgwick Ave"/>
                <a:sym typeface="Sedgwick Ave"/>
              </a:defRPr>
            </a:lvl3pPr>
            <a:lvl4pPr lvl="3" rtl="0">
              <a:spcBef>
                <a:spcPts val="400"/>
              </a:spcBef>
              <a:spcAft>
                <a:spcPts val="0"/>
              </a:spcAft>
              <a:buSzPts val="2500"/>
              <a:buFont typeface="Sedgwick Ave"/>
              <a:buNone/>
              <a:defRPr sz="2500">
                <a:latin typeface="Sedgwick Ave"/>
                <a:ea typeface="Sedgwick Ave"/>
                <a:cs typeface="Sedgwick Ave"/>
                <a:sym typeface="Sedgwick Ave"/>
              </a:defRPr>
            </a:lvl4pPr>
            <a:lvl5pPr lvl="4" rtl="0">
              <a:spcBef>
                <a:spcPts val="400"/>
              </a:spcBef>
              <a:spcAft>
                <a:spcPts val="0"/>
              </a:spcAft>
              <a:buSzPts val="2500"/>
              <a:buFont typeface="Sedgwick Ave"/>
              <a:buNone/>
              <a:defRPr sz="2500">
                <a:latin typeface="Sedgwick Ave"/>
                <a:ea typeface="Sedgwick Ave"/>
                <a:cs typeface="Sedgwick Ave"/>
                <a:sym typeface="Sedgwick Ave"/>
              </a:defRPr>
            </a:lvl5pPr>
            <a:lvl6pPr lvl="5" rtl="0">
              <a:spcBef>
                <a:spcPts val="400"/>
              </a:spcBef>
              <a:spcAft>
                <a:spcPts val="0"/>
              </a:spcAft>
              <a:buSzPts val="2500"/>
              <a:buFont typeface="Sedgwick Ave"/>
              <a:buNone/>
              <a:defRPr sz="2500">
                <a:latin typeface="Sedgwick Ave"/>
                <a:ea typeface="Sedgwick Ave"/>
                <a:cs typeface="Sedgwick Ave"/>
                <a:sym typeface="Sedgwick Ave"/>
              </a:defRPr>
            </a:lvl6pPr>
            <a:lvl7pPr lvl="6" rtl="0">
              <a:spcBef>
                <a:spcPts val="400"/>
              </a:spcBef>
              <a:spcAft>
                <a:spcPts val="0"/>
              </a:spcAft>
              <a:buSzPts val="2500"/>
              <a:buFont typeface="Sedgwick Ave"/>
              <a:buNone/>
              <a:defRPr sz="2500">
                <a:latin typeface="Sedgwick Ave"/>
                <a:ea typeface="Sedgwick Ave"/>
                <a:cs typeface="Sedgwick Ave"/>
                <a:sym typeface="Sedgwick Ave"/>
              </a:defRPr>
            </a:lvl7pPr>
            <a:lvl8pPr lvl="7" rtl="0">
              <a:spcBef>
                <a:spcPts val="400"/>
              </a:spcBef>
              <a:spcAft>
                <a:spcPts val="0"/>
              </a:spcAft>
              <a:buSzPts val="2500"/>
              <a:buFont typeface="Sedgwick Ave"/>
              <a:buNone/>
              <a:defRPr sz="2500">
                <a:latin typeface="Sedgwick Ave"/>
                <a:ea typeface="Sedgwick Ave"/>
                <a:cs typeface="Sedgwick Ave"/>
                <a:sym typeface="Sedgwick Ave"/>
              </a:defRPr>
            </a:lvl8pPr>
            <a:lvl9pPr lvl="8" rtl="0">
              <a:spcBef>
                <a:spcPts val="400"/>
              </a:spcBef>
              <a:spcAft>
                <a:spcPts val="0"/>
              </a:spcAft>
              <a:buSzPts val="2500"/>
              <a:buFont typeface="Sedgwick Ave"/>
              <a:buNone/>
              <a:defRPr sz="2500">
                <a:latin typeface="Sedgwick Ave"/>
                <a:ea typeface="Sedgwick Ave"/>
                <a:cs typeface="Sedgwick Ave"/>
                <a:sym typeface="Sedgwick Ave"/>
              </a:defRPr>
            </a:lvl9pPr>
          </a:lstStyle>
          <a:p>
            <a:endParaRPr/>
          </a:p>
        </p:txBody>
      </p:sp>
      <p:sp>
        <p:nvSpPr>
          <p:cNvPr id="187" name="Google Shape;187;p14"/>
          <p:cNvSpPr txBox="1">
            <a:spLocks noGrp="1"/>
          </p:cNvSpPr>
          <p:nvPr>
            <p:ph type="body" idx="5"/>
          </p:nvPr>
        </p:nvSpPr>
        <p:spPr>
          <a:xfrm>
            <a:off x="1394895" y="6136350"/>
            <a:ext cx="3479100" cy="1389000"/>
          </a:xfrm>
          <a:prstGeom prst="rect">
            <a:avLst/>
          </a:prstGeom>
        </p:spPr>
        <p:txBody>
          <a:bodyPr spcFirstLastPara="1" wrap="square" lIns="0" tIns="0" rIns="0" bIns="0" anchor="t" anchorCtr="0">
            <a:noAutofit/>
          </a:bodyPr>
          <a:lstStyle>
            <a:lvl1pPr marL="457200" lvl="0" indent="-374650" rtl="0">
              <a:lnSpc>
                <a:spcPct val="100000"/>
              </a:lnSpc>
              <a:spcBef>
                <a:spcPts val="640"/>
              </a:spcBef>
              <a:spcAft>
                <a:spcPts val="0"/>
              </a:spcAft>
              <a:buSzPts val="2300"/>
              <a:buChar char="•"/>
              <a:defRPr sz="2300"/>
            </a:lvl1pPr>
            <a:lvl2pPr marL="914400" lvl="1" indent="-374650" rtl="0">
              <a:lnSpc>
                <a:spcPct val="100000"/>
              </a:lnSpc>
              <a:spcBef>
                <a:spcPts val="640"/>
              </a:spcBef>
              <a:spcAft>
                <a:spcPts val="0"/>
              </a:spcAft>
              <a:buSzPts val="2300"/>
              <a:buChar char="–"/>
              <a:defRPr sz="2300"/>
            </a:lvl2pPr>
            <a:lvl3pPr marL="1371600" lvl="2" indent="-374650" rtl="0">
              <a:lnSpc>
                <a:spcPct val="100000"/>
              </a:lnSpc>
              <a:spcBef>
                <a:spcPts val="640"/>
              </a:spcBef>
              <a:spcAft>
                <a:spcPts val="0"/>
              </a:spcAft>
              <a:buSzPts val="2300"/>
              <a:buChar char="•"/>
              <a:defRPr sz="2300"/>
            </a:lvl3pPr>
            <a:lvl4pPr marL="1828800" lvl="3" indent="-374650" rtl="0">
              <a:lnSpc>
                <a:spcPct val="100000"/>
              </a:lnSpc>
              <a:spcBef>
                <a:spcPts val="640"/>
              </a:spcBef>
              <a:spcAft>
                <a:spcPts val="0"/>
              </a:spcAft>
              <a:buSzPts val="2300"/>
              <a:buChar char="–"/>
              <a:defRPr sz="2300"/>
            </a:lvl4pPr>
            <a:lvl5pPr marL="2286000" lvl="4" indent="-374650" rtl="0">
              <a:lnSpc>
                <a:spcPct val="100000"/>
              </a:lnSpc>
              <a:spcBef>
                <a:spcPts val="640"/>
              </a:spcBef>
              <a:spcAft>
                <a:spcPts val="0"/>
              </a:spcAft>
              <a:buSzPts val="2300"/>
              <a:buChar char="»"/>
              <a:defRPr sz="2300"/>
            </a:lvl5pPr>
            <a:lvl6pPr marL="2743200" lvl="5" indent="-374650" rtl="0">
              <a:lnSpc>
                <a:spcPct val="100000"/>
              </a:lnSpc>
              <a:spcBef>
                <a:spcPts val="640"/>
              </a:spcBef>
              <a:spcAft>
                <a:spcPts val="0"/>
              </a:spcAft>
              <a:buSzPts val="2300"/>
              <a:buChar char="•"/>
              <a:defRPr sz="2300"/>
            </a:lvl6pPr>
            <a:lvl7pPr marL="3200400" lvl="6" indent="-374650" rtl="0">
              <a:lnSpc>
                <a:spcPct val="100000"/>
              </a:lnSpc>
              <a:spcBef>
                <a:spcPts val="640"/>
              </a:spcBef>
              <a:spcAft>
                <a:spcPts val="0"/>
              </a:spcAft>
              <a:buSzPts val="2300"/>
              <a:buChar char="•"/>
              <a:defRPr sz="2300"/>
            </a:lvl7pPr>
            <a:lvl8pPr marL="3657600" lvl="7" indent="-374650" rtl="0">
              <a:lnSpc>
                <a:spcPct val="100000"/>
              </a:lnSpc>
              <a:spcBef>
                <a:spcPts val="640"/>
              </a:spcBef>
              <a:spcAft>
                <a:spcPts val="0"/>
              </a:spcAft>
              <a:buSzPts val="2300"/>
              <a:buChar char="•"/>
              <a:defRPr sz="2300"/>
            </a:lvl8pPr>
            <a:lvl9pPr marL="4114800" lvl="8" indent="-374650" rtl="0">
              <a:lnSpc>
                <a:spcPct val="100000"/>
              </a:lnSpc>
              <a:spcBef>
                <a:spcPts val="640"/>
              </a:spcBef>
              <a:spcAft>
                <a:spcPts val="0"/>
              </a:spcAft>
              <a:buSzPts val="2300"/>
              <a:buChar char="•"/>
              <a:defRPr sz="2300"/>
            </a:lvl9pPr>
          </a:lstStyle>
          <a:p>
            <a:endParaRPr/>
          </a:p>
        </p:txBody>
      </p:sp>
      <p:sp>
        <p:nvSpPr>
          <p:cNvPr id="188" name="Google Shape;188;p14"/>
          <p:cNvSpPr txBox="1">
            <a:spLocks noGrp="1"/>
          </p:cNvSpPr>
          <p:nvPr>
            <p:ph type="body" idx="6"/>
          </p:nvPr>
        </p:nvSpPr>
        <p:spPr>
          <a:xfrm>
            <a:off x="5423857" y="6136350"/>
            <a:ext cx="3479100" cy="1389000"/>
          </a:xfrm>
          <a:prstGeom prst="rect">
            <a:avLst/>
          </a:prstGeom>
        </p:spPr>
        <p:txBody>
          <a:bodyPr spcFirstLastPara="1" wrap="square" lIns="0" tIns="0" rIns="0" bIns="0" anchor="t" anchorCtr="0">
            <a:noAutofit/>
          </a:bodyPr>
          <a:lstStyle>
            <a:lvl1pPr marL="457200" lvl="0" indent="-374650" rtl="0">
              <a:lnSpc>
                <a:spcPct val="100000"/>
              </a:lnSpc>
              <a:spcBef>
                <a:spcPts val="640"/>
              </a:spcBef>
              <a:spcAft>
                <a:spcPts val="0"/>
              </a:spcAft>
              <a:buSzPts val="2300"/>
              <a:buChar char="•"/>
              <a:defRPr sz="2300"/>
            </a:lvl1pPr>
            <a:lvl2pPr marL="914400" lvl="1" indent="-374650" rtl="0">
              <a:lnSpc>
                <a:spcPct val="100000"/>
              </a:lnSpc>
              <a:spcBef>
                <a:spcPts val="640"/>
              </a:spcBef>
              <a:spcAft>
                <a:spcPts val="0"/>
              </a:spcAft>
              <a:buSzPts val="2300"/>
              <a:buChar char="–"/>
              <a:defRPr sz="2300"/>
            </a:lvl2pPr>
            <a:lvl3pPr marL="1371600" lvl="2" indent="-374650" rtl="0">
              <a:lnSpc>
                <a:spcPct val="100000"/>
              </a:lnSpc>
              <a:spcBef>
                <a:spcPts val="640"/>
              </a:spcBef>
              <a:spcAft>
                <a:spcPts val="0"/>
              </a:spcAft>
              <a:buSzPts val="2300"/>
              <a:buChar char="•"/>
              <a:defRPr sz="2300"/>
            </a:lvl3pPr>
            <a:lvl4pPr marL="1828800" lvl="3" indent="-374650" rtl="0">
              <a:lnSpc>
                <a:spcPct val="100000"/>
              </a:lnSpc>
              <a:spcBef>
                <a:spcPts val="640"/>
              </a:spcBef>
              <a:spcAft>
                <a:spcPts val="0"/>
              </a:spcAft>
              <a:buSzPts val="2300"/>
              <a:buChar char="–"/>
              <a:defRPr sz="2300"/>
            </a:lvl4pPr>
            <a:lvl5pPr marL="2286000" lvl="4" indent="-374650" rtl="0">
              <a:lnSpc>
                <a:spcPct val="100000"/>
              </a:lnSpc>
              <a:spcBef>
                <a:spcPts val="640"/>
              </a:spcBef>
              <a:spcAft>
                <a:spcPts val="0"/>
              </a:spcAft>
              <a:buSzPts val="2300"/>
              <a:buChar char="»"/>
              <a:defRPr sz="2300"/>
            </a:lvl5pPr>
            <a:lvl6pPr marL="2743200" lvl="5" indent="-374650" rtl="0">
              <a:lnSpc>
                <a:spcPct val="100000"/>
              </a:lnSpc>
              <a:spcBef>
                <a:spcPts val="640"/>
              </a:spcBef>
              <a:spcAft>
                <a:spcPts val="0"/>
              </a:spcAft>
              <a:buSzPts val="2300"/>
              <a:buChar char="•"/>
              <a:defRPr sz="2300"/>
            </a:lvl6pPr>
            <a:lvl7pPr marL="3200400" lvl="6" indent="-374650" rtl="0">
              <a:lnSpc>
                <a:spcPct val="100000"/>
              </a:lnSpc>
              <a:spcBef>
                <a:spcPts val="640"/>
              </a:spcBef>
              <a:spcAft>
                <a:spcPts val="0"/>
              </a:spcAft>
              <a:buSzPts val="2300"/>
              <a:buChar char="•"/>
              <a:defRPr sz="2300"/>
            </a:lvl7pPr>
            <a:lvl8pPr marL="3657600" lvl="7" indent="-374650" rtl="0">
              <a:lnSpc>
                <a:spcPct val="100000"/>
              </a:lnSpc>
              <a:spcBef>
                <a:spcPts val="640"/>
              </a:spcBef>
              <a:spcAft>
                <a:spcPts val="0"/>
              </a:spcAft>
              <a:buSzPts val="2300"/>
              <a:buChar char="•"/>
              <a:defRPr sz="2300"/>
            </a:lvl8pPr>
            <a:lvl9pPr marL="4114800" lvl="8" indent="-374650" rtl="0">
              <a:lnSpc>
                <a:spcPct val="100000"/>
              </a:lnSpc>
              <a:spcBef>
                <a:spcPts val="640"/>
              </a:spcBef>
              <a:spcAft>
                <a:spcPts val="0"/>
              </a:spcAft>
              <a:buSzPts val="2300"/>
              <a:buChar char="•"/>
              <a:defRPr sz="2300"/>
            </a:lvl9pPr>
          </a:lstStyle>
          <a:p>
            <a:endParaRPr/>
          </a:p>
        </p:txBody>
      </p:sp>
      <p:sp>
        <p:nvSpPr>
          <p:cNvPr id="189" name="Google Shape;189;p14"/>
          <p:cNvSpPr txBox="1">
            <a:spLocks noGrp="1"/>
          </p:cNvSpPr>
          <p:nvPr>
            <p:ph type="body" idx="7"/>
          </p:nvPr>
        </p:nvSpPr>
        <p:spPr>
          <a:xfrm>
            <a:off x="9385045" y="6136350"/>
            <a:ext cx="3479100" cy="1389000"/>
          </a:xfrm>
          <a:prstGeom prst="rect">
            <a:avLst/>
          </a:prstGeom>
        </p:spPr>
        <p:txBody>
          <a:bodyPr spcFirstLastPara="1" wrap="square" lIns="0" tIns="0" rIns="0" bIns="0" anchor="t" anchorCtr="0">
            <a:noAutofit/>
          </a:bodyPr>
          <a:lstStyle>
            <a:lvl1pPr marL="457200" lvl="0" indent="-374650" rtl="0">
              <a:lnSpc>
                <a:spcPct val="100000"/>
              </a:lnSpc>
              <a:spcBef>
                <a:spcPts val="640"/>
              </a:spcBef>
              <a:spcAft>
                <a:spcPts val="0"/>
              </a:spcAft>
              <a:buSzPts val="2300"/>
              <a:buChar char="•"/>
              <a:defRPr sz="2300"/>
            </a:lvl1pPr>
            <a:lvl2pPr marL="914400" lvl="1" indent="-374650" rtl="0">
              <a:lnSpc>
                <a:spcPct val="100000"/>
              </a:lnSpc>
              <a:spcBef>
                <a:spcPts val="640"/>
              </a:spcBef>
              <a:spcAft>
                <a:spcPts val="0"/>
              </a:spcAft>
              <a:buSzPts val="2300"/>
              <a:buChar char="–"/>
              <a:defRPr sz="2300"/>
            </a:lvl2pPr>
            <a:lvl3pPr marL="1371600" lvl="2" indent="-374650" rtl="0">
              <a:lnSpc>
                <a:spcPct val="100000"/>
              </a:lnSpc>
              <a:spcBef>
                <a:spcPts val="640"/>
              </a:spcBef>
              <a:spcAft>
                <a:spcPts val="0"/>
              </a:spcAft>
              <a:buSzPts val="2300"/>
              <a:buChar char="•"/>
              <a:defRPr sz="2300"/>
            </a:lvl3pPr>
            <a:lvl4pPr marL="1828800" lvl="3" indent="-374650" rtl="0">
              <a:lnSpc>
                <a:spcPct val="100000"/>
              </a:lnSpc>
              <a:spcBef>
                <a:spcPts val="640"/>
              </a:spcBef>
              <a:spcAft>
                <a:spcPts val="0"/>
              </a:spcAft>
              <a:buSzPts val="2300"/>
              <a:buChar char="–"/>
              <a:defRPr sz="2300"/>
            </a:lvl4pPr>
            <a:lvl5pPr marL="2286000" lvl="4" indent="-374650" rtl="0">
              <a:lnSpc>
                <a:spcPct val="100000"/>
              </a:lnSpc>
              <a:spcBef>
                <a:spcPts val="640"/>
              </a:spcBef>
              <a:spcAft>
                <a:spcPts val="0"/>
              </a:spcAft>
              <a:buSzPts val="2300"/>
              <a:buChar char="»"/>
              <a:defRPr sz="2300"/>
            </a:lvl5pPr>
            <a:lvl6pPr marL="2743200" lvl="5" indent="-374650" rtl="0">
              <a:lnSpc>
                <a:spcPct val="100000"/>
              </a:lnSpc>
              <a:spcBef>
                <a:spcPts val="640"/>
              </a:spcBef>
              <a:spcAft>
                <a:spcPts val="0"/>
              </a:spcAft>
              <a:buSzPts val="2300"/>
              <a:buChar char="•"/>
              <a:defRPr sz="2300"/>
            </a:lvl6pPr>
            <a:lvl7pPr marL="3200400" lvl="6" indent="-374650" rtl="0">
              <a:lnSpc>
                <a:spcPct val="100000"/>
              </a:lnSpc>
              <a:spcBef>
                <a:spcPts val="640"/>
              </a:spcBef>
              <a:spcAft>
                <a:spcPts val="0"/>
              </a:spcAft>
              <a:buSzPts val="2300"/>
              <a:buChar char="•"/>
              <a:defRPr sz="2300"/>
            </a:lvl7pPr>
            <a:lvl8pPr marL="3657600" lvl="7" indent="-374650" rtl="0">
              <a:lnSpc>
                <a:spcPct val="100000"/>
              </a:lnSpc>
              <a:spcBef>
                <a:spcPts val="640"/>
              </a:spcBef>
              <a:spcAft>
                <a:spcPts val="0"/>
              </a:spcAft>
              <a:buSzPts val="2300"/>
              <a:buChar char="•"/>
              <a:defRPr sz="2300"/>
            </a:lvl8pPr>
            <a:lvl9pPr marL="4114800" lvl="8" indent="-374650" rtl="0">
              <a:lnSpc>
                <a:spcPct val="100000"/>
              </a:lnSpc>
              <a:spcBef>
                <a:spcPts val="640"/>
              </a:spcBef>
              <a:spcAft>
                <a:spcPts val="0"/>
              </a:spcAft>
              <a:buSzPts val="2300"/>
              <a:buChar char="•"/>
              <a:defRPr sz="2300"/>
            </a:lvl9pPr>
          </a:lstStyle>
          <a:p>
            <a:endParaRPr/>
          </a:p>
        </p:txBody>
      </p:sp>
      <p:sp>
        <p:nvSpPr>
          <p:cNvPr id="190" name="Google Shape;190;p14"/>
          <p:cNvSpPr txBox="1">
            <a:spLocks noGrp="1"/>
          </p:cNvSpPr>
          <p:nvPr>
            <p:ph type="body" idx="8"/>
          </p:nvPr>
        </p:nvSpPr>
        <p:spPr>
          <a:xfrm>
            <a:off x="13346220" y="6136350"/>
            <a:ext cx="3479100" cy="1389000"/>
          </a:xfrm>
          <a:prstGeom prst="rect">
            <a:avLst/>
          </a:prstGeom>
        </p:spPr>
        <p:txBody>
          <a:bodyPr spcFirstLastPara="1" wrap="square" lIns="0" tIns="0" rIns="0" bIns="0" anchor="t" anchorCtr="0">
            <a:noAutofit/>
          </a:bodyPr>
          <a:lstStyle>
            <a:lvl1pPr marL="457200" lvl="0" indent="-374650" rtl="0">
              <a:lnSpc>
                <a:spcPct val="100000"/>
              </a:lnSpc>
              <a:spcBef>
                <a:spcPts val="640"/>
              </a:spcBef>
              <a:spcAft>
                <a:spcPts val="0"/>
              </a:spcAft>
              <a:buSzPts val="2300"/>
              <a:buChar char="•"/>
              <a:defRPr sz="2300"/>
            </a:lvl1pPr>
            <a:lvl2pPr marL="914400" lvl="1" indent="-374650" rtl="0">
              <a:lnSpc>
                <a:spcPct val="100000"/>
              </a:lnSpc>
              <a:spcBef>
                <a:spcPts val="640"/>
              </a:spcBef>
              <a:spcAft>
                <a:spcPts val="0"/>
              </a:spcAft>
              <a:buSzPts val="2300"/>
              <a:buChar char="–"/>
              <a:defRPr sz="2300"/>
            </a:lvl2pPr>
            <a:lvl3pPr marL="1371600" lvl="2" indent="-374650" rtl="0">
              <a:lnSpc>
                <a:spcPct val="100000"/>
              </a:lnSpc>
              <a:spcBef>
                <a:spcPts val="640"/>
              </a:spcBef>
              <a:spcAft>
                <a:spcPts val="0"/>
              </a:spcAft>
              <a:buSzPts val="2300"/>
              <a:buChar char="•"/>
              <a:defRPr sz="2300"/>
            </a:lvl3pPr>
            <a:lvl4pPr marL="1828800" lvl="3" indent="-374650" rtl="0">
              <a:lnSpc>
                <a:spcPct val="100000"/>
              </a:lnSpc>
              <a:spcBef>
                <a:spcPts val="640"/>
              </a:spcBef>
              <a:spcAft>
                <a:spcPts val="0"/>
              </a:spcAft>
              <a:buSzPts val="2300"/>
              <a:buChar char="–"/>
              <a:defRPr sz="2300"/>
            </a:lvl4pPr>
            <a:lvl5pPr marL="2286000" lvl="4" indent="-374650" rtl="0">
              <a:lnSpc>
                <a:spcPct val="100000"/>
              </a:lnSpc>
              <a:spcBef>
                <a:spcPts val="640"/>
              </a:spcBef>
              <a:spcAft>
                <a:spcPts val="0"/>
              </a:spcAft>
              <a:buSzPts val="2300"/>
              <a:buChar char="»"/>
              <a:defRPr sz="2300"/>
            </a:lvl5pPr>
            <a:lvl6pPr marL="2743200" lvl="5" indent="-374650" rtl="0">
              <a:lnSpc>
                <a:spcPct val="100000"/>
              </a:lnSpc>
              <a:spcBef>
                <a:spcPts val="640"/>
              </a:spcBef>
              <a:spcAft>
                <a:spcPts val="0"/>
              </a:spcAft>
              <a:buSzPts val="2300"/>
              <a:buChar char="•"/>
              <a:defRPr sz="2300"/>
            </a:lvl6pPr>
            <a:lvl7pPr marL="3200400" lvl="6" indent="-374650" rtl="0">
              <a:lnSpc>
                <a:spcPct val="100000"/>
              </a:lnSpc>
              <a:spcBef>
                <a:spcPts val="640"/>
              </a:spcBef>
              <a:spcAft>
                <a:spcPts val="0"/>
              </a:spcAft>
              <a:buSzPts val="2300"/>
              <a:buChar char="•"/>
              <a:defRPr sz="2300"/>
            </a:lvl7pPr>
            <a:lvl8pPr marL="3657600" lvl="7" indent="-374650" rtl="0">
              <a:lnSpc>
                <a:spcPct val="100000"/>
              </a:lnSpc>
              <a:spcBef>
                <a:spcPts val="640"/>
              </a:spcBef>
              <a:spcAft>
                <a:spcPts val="0"/>
              </a:spcAft>
              <a:buSzPts val="2300"/>
              <a:buChar char="•"/>
              <a:defRPr sz="2300"/>
            </a:lvl8pPr>
            <a:lvl9pPr marL="4114800" lvl="8" indent="-374650" rtl="0">
              <a:lnSpc>
                <a:spcPct val="100000"/>
              </a:lnSpc>
              <a:spcBef>
                <a:spcPts val="640"/>
              </a:spcBef>
              <a:spcAft>
                <a:spcPts val="0"/>
              </a:spcAft>
              <a:buSzPts val="2300"/>
              <a:buChar char="•"/>
              <a:defRPr sz="2300"/>
            </a:lvl9pPr>
          </a:lstStyle>
          <a:p>
            <a:endParaRPr/>
          </a:p>
        </p:txBody>
      </p:sp>
      <p:sp>
        <p:nvSpPr>
          <p:cNvPr id="191" name="Google Shape;191;p14"/>
          <p:cNvSpPr txBox="1">
            <a:spLocks noGrp="1"/>
          </p:cNvSpPr>
          <p:nvPr>
            <p:ph type="body" idx="9"/>
          </p:nvPr>
        </p:nvSpPr>
        <p:spPr>
          <a:xfrm>
            <a:off x="4389325" y="8548750"/>
            <a:ext cx="9509400" cy="772500"/>
          </a:xfrm>
          <a:prstGeom prst="rect">
            <a:avLst/>
          </a:prstGeom>
        </p:spPr>
        <p:txBody>
          <a:bodyPr spcFirstLastPara="1" wrap="square" lIns="0" tIns="0" rIns="0" bIns="0" anchor="ctr" anchorCtr="0">
            <a:noAutofit/>
          </a:bodyPr>
          <a:lstStyle>
            <a:lvl1pPr marL="457200" lvl="0" indent="-381000" rtl="0">
              <a:lnSpc>
                <a:spcPct val="100000"/>
              </a:lnSpc>
              <a:spcBef>
                <a:spcPts val="640"/>
              </a:spcBef>
              <a:spcAft>
                <a:spcPts val="0"/>
              </a:spcAft>
              <a:buSzPts val="2400"/>
              <a:buChar char="•"/>
              <a:defRPr sz="2400"/>
            </a:lvl1pPr>
            <a:lvl2pPr marL="914400" lvl="1" indent="-381000" rtl="0">
              <a:lnSpc>
                <a:spcPct val="100000"/>
              </a:lnSpc>
              <a:spcBef>
                <a:spcPts val="640"/>
              </a:spcBef>
              <a:spcAft>
                <a:spcPts val="0"/>
              </a:spcAft>
              <a:buSzPts val="2400"/>
              <a:buChar char="–"/>
              <a:defRPr sz="2400"/>
            </a:lvl2pPr>
            <a:lvl3pPr marL="1371600" lvl="2" indent="-381000" rtl="0">
              <a:lnSpc>
                <a:spcPct val="100000"/>
              </a:lnSpc>
              <a:spcBef>
                <a:spcPts val="640"/>
              </a:spcBef>
              <a:spcAft>
                <a:spcPts val="0"/>
              </a:spcAft>
              <a:buSzPts val="2400"/>
              <a:buChar char="•"/>
              <a:defRPr/>
            </a:lvl3pPr>
            <a:lvl4pPr marL="1828800" lvl="3" indent="-381000" rtl="0">
              <a:lnSpc>
                <a:spcPct val="100000"/>
              </a:lnSpc>
              <a:spcBef>
                <a:spcPts val="640"/>
              </a:spcBef>
              <a:spcAft>
                <a:spcPts val="0"/>
              </a:spcAft>
              <a:buSzPts val="2400"/>
              <a:buChar char="–"/>
              <a:defRPr sz="2400"/>
            </a:lvl4pPr>
            <a:lvl5pPr marL="2286000" lvl="4" indent="-381000" rtl="0">
              <a:lnSpc>
                <a:spcPct val="100000"/>
              </a:lnSpc>
              <a:spcBef>
                <a:spcPts val="640"/>
              </a:spcBef>
              <a:spcAft>
                <a:spcPts val="0"/>
              </a:spcAft>
              <a:buSzPts val="2400"/>
              <a:buChar char="»"/>
              <a:defRPr sz="2400"/>
            </a:lvl5pPr>
            <a:lvl6pPr marL="2743200" lvl="5" indent="-381000" rtl="0">
              <a:lnSpc>
                <a:spcPct val="100000"/>
              </a:lnSpc>
              <a:spcBef>
                <a:spcPts val="640"/>
              </a:spcBef>
              <a:spcAft>
                <a:spcPts val="0"/>
              </a:spcAft>
              <a:buSzPts val="2400"/>
              <a:buChar char="•"/>
              <a:defRPr sz="2400"/>
            </a:lvl6pPr>
            <a:lvl7pPr marL="3200400" lvl="6" indent="-381000" rtl="0">
              <a:lnSpc>
                <a:spcPct val="100000"/>
              </a:lnSpc>
              <a:spcBef>
                <a:spcPts val="640"/>
              </a:spcBef>
              <a:spcAft>
                <a:spcPts val="0"/>
              </a:spcAft>
              <a:buSzPts val="2400"/>
              <a:buChar char="•"/>
              <a:defRPr sz="2400"/>
            </a:lvl7pPr>
            <a:lvl8pPr marL="3657600" lvl="7" indent="-381000" rtl="0">
              <a:lnSpc>
                <a:spcPct val="100000"/>
              </a:lnSpc>
              <a:spcBef>
                <a:spcPts val="640"/>
              </a:spcBef>
              <a:spcAft>
                <a:spcPts val="0"/>
              </a:spcAft>
              <a:buSzPts val="2400"/>
              <a:buChar char="•"/>
              <a:defRPr sz="2400"/>
            </a:lvl8pPr>
            <a:lvl9pPr marL="4114800" lvl="8" indent="-381000" rtl="0">
              <a:lnSpc>
                <a:spcPct val="100000"/>
              </a:lnSpc>
              <a:spcBef>
                <a:spcPts val="640"/>
              </a:spcBef>
              <a:spcAft>
                <a:spcPts val="0"/>
              </a:spcAft>
              <a:buSzPts val="2400"/>
              <a:buChar char="•"/>
              <a:defRPr sz="2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2">
  <p:cSld name="CUSTOM_11">
    <p:spTree>
      <p:nvGrpSpPr>
        <p:cNvPr id="1" name="Shape 192"/>
        <p:cNvGrpSpPr/>
        <p:nvPr/>
      </p:nvGrpSpPr>
      <p:grpSpPr>
        <a:xfrm>
          <a:off x="0" y="0"/>
          <a:ext cx="0" cy="0"/>
          <a:chOff x="0" y="0"/>
          <a:chExt cx="0" cy="0"/>
        </a:xfrm>
      </p:grpSpPr>
      <p:sp>
        <p:nvSpPr>
          <p:cNvPr id="193" name="Google Shape;193;p15"/>
          <p:cNvSpPr>
            <a:spLocks noGrp="1"/>
          </p:cNvSpPr>
          <p:nvPr>
            <p:ph type="pic" idx="2"/>
          </p:nvPr>
        </p:nvSpPr>
        <p:spPr>
          <a:xfrm>
            <a:off x="1917800" y="4851250"/>
            <a:ext cx="5400300" cy="4392000"/>
          </a:xfrm>
          <a:prstGeom prst="rect">
            <a:avLst/>
          </a:prstGeom>
          <a:noFill/>
          <a:ln>
            <a:noFill/>
          </a:ln>
        </p:spPr>
      </p:sp>
      <p:sp>
        <p:nvSpPr>
          <p:cNvPr id="194" name="Google Shape;194;p15"/>
          <p:cNvSpPr>
            <a:spLocks noGrp="1"/>
          </p:cNvSpPr>
          <p:nvPr>
            <p:ph type="pic" idx="3"/>
          </p:nvPr>
        </p:nvSpPr>
        <p:spPr>
          <a:xfrm>
            <a:off x="8714125" y="6177125"/>
            <a:ext cx="7869300" cy="3066000"/>
          </a:xfrm>
          <a:prstGeom prst="rect">
            <a:avLst/>
          </a:prstGeom>
          <a:noFill/>
          <a:ln>
            <a:noFill/>
          </a:ln>
        </p:spPr>
      </p:sp>
      <p:sp>
        <p:nvSpPr>
          <p:cNvPr id="195" name="Google Shape;195;p15"/>
          <p:cNvSpPr txBox="1">
            <a:spLocks noGrp="1"/>
          </p:cNvSpPr>
          <p:nvPr>
            <p:ph type="title"/>
          </p:nvPr>
        </p:nvSpPr>
        <p:spPr>
          <a:xfrm>
            <a:off x="1966050" y="1695050"/>
            <a:ext cx="6315900" cy="2631600"/>
          </a:xfrm>
          <a:prstGeom prst="rect">
            <a:avLst/>
          </a:prstGeom>
        </p:spPr>
        <p:txBody>
          <a:bodyPr spcFirstLastPara="1" wrap="square" lIns="0" tIns="0" rIns="0" bIns="0" anchor="t" anchorCtr="0">
            <a:noAutofit/>
          </a:bodyPr>
          <a:lstStyle>
            <a:lvl1pPr lvl="0" algn="l">
              <a:lnSpc>
                <a:spcPct val="110000"/>
              </a:lnSpc>
              <a:spcBef>
                <a:spcPts val="0"/>
              </a:spcBef>
              <a:spcAft>
                <a:spcPts val="0"/>
              </a:spcAft>
              <a:buSzPts val="7600"/>
              <a:buNone/>
              <a:defRPr/>
            </a:lvl1pPr>
            <a:lvl2pPr lvl="1">
              <a:lnSpc>
                <a:spcPct val="110000"/>
              </a:lnSpc>
              <a:spcBef>
                <a:spcPts val="0"/>
              </a:spcBef>
              <a:spcAft>
                <a:spcPts val="0"/>
              </a:spcAft>
              <a:buSzPts val="1400"/>
              <a:buNone/>
              <a:defRPr/>
            </a:lvl2pPr>
            <a:lvl3pPr lvl="2">
              <a:lnSpc>
                <a:spcPct val="110000"/>
              </a:lnSpc>
              <a:spcBef>
                <a:spcPts val="0"/>
              </a:spcBef>
              <a:spcAft>
                <a:spcPts val="0"/>
              </a:spcAft>
              <a:buSzPts val="1400"/>
              <a:buNone/>
              <a:defRPr/>
            </a:lvl3pPr>
            <a:lvl4pPr lvl="3">
              <a:lnSpc>
                <a:spcPct val="110000"/>
              </a:lnSpc>
              <a:spcBef>
                <a:spcPts val="0"/>
              </a:spcBef>
              <a:spcAft>
                <a:spcPts val="0"/>
              </a:spcAft>
              <a:buSzPts val="1400"/>
              <a:buNone/>
              <a:defRPr/>
            </a:lvl4pPr>
            <a:lvl5pPr lvl="4">
              <a:lnSpc>
                <a:spcPct val="110000"/>
              </a:lnSpc>
              <a:spcBef>
                <a:spcPts val="0"/>
              </a:spcBef>
              <a:spcAft>
                <a:spcPts val="0"/>
              </a:spcAft>
              <a:buSzPts val="1400"/>
              <a:buNone/>
              <a:defRPr/>
            </a:lvl5pPr>
            <a:lvl6pPr lvl="5">
              <a:lnSpc>
                <a:spcPct val="110000"/>
              </a:lnSpc>
              <a:spcBef>
                <a:spcPts val="0"/>
              </a:spcBef>
              <a:spcAft>
                <a:spcPts val="0"/>
              </a:spcAft>
              <a:buSzPts val="1400"/>
              <a:buNone/>
              <a:defRPr/>
            </a:lvl6pPr>
            <a:lvl7pPr lvl="6">
              <a:lnSpc>
                <a:spcPct val="110000"/>
              </a:lnSpc>
              <a:spcBef>
                <a:spcPts val="0"/>
              </a:spcBef>
              <a:spcAft>
                <a:spcPts val="0"/>
              </a:spcAft>
              <a:buSzPts val="1400"/>
              <a:buNone/>
              <a:defRPr/>
            </a:lvl7pPr>
            <a:lvl8pPr lvl="7">
              <a:lnSpc>
                <a:spcPct val="110000"/>
              </a:lnSpc>
              <a:spcBef>
                <a:spcPts val="0"/>
              </a:spcBef>
              <a:spcAft>
                <a:spcPts val="0"/>
              </a:spcAft>
              <a:buSzPts val="1400"/>
              <a:buNone/>
              <a:defRPr/>
            </a:lvl8pPr>
            <a:lvl9pPr lvl="8">
              <a:lnSpc>
                <a:spcPct val="110000"/>
              </a:lnSpc>
              <a:spcBef>
                <a:spcPts val="0"/>
              </a:spcBef>
              <a:spcAft>
                <a:spcPts val="0"/>
              </a:spcAft>
              <a:buSzPts val="1400"/>
              <a:buNone/>
              <a:defRPr/>
            </a:lvl9pPr>
          </a:lstStyle>
          <a:p>
            <a:endParaRPr/>
          </a:p>
        </p:txBody>
      </p:sp>
      <p:sp>
        <p:nvSpPr>
          <p:cNvPr id="196" name="Google Shape;196;p15"/>
          <p:cNvSpPr/>
          <p:nvPr/>
        </p:nvSpPr>
        <p:spPr>
          <a:xfrm>
            <a:off x="8714119" y="1953102"/>
            <a:ext cx="7869210" cy="3705682"/>
          </a:xfrm>
          <a:custGeom>
            <a:avLst/>
            <a:gdLst/>
            <a:ahLst/>
            <a:cxnLst/>
            <a:rect l="l" t="t" r="r" b="b"/>
            <a:pathLst>
              <a:path w="7869210" h="3705682" extrusionOk="0">
                <a:moveTo>
                  <a:pt x="0" y="0"/>
                </a:moveTo>
                <a:lnTo>
                  <a:pt x="7869209" y="0"/>
                </a:lnTo>
                <a:lnTo>
                  <a:pt x="7869209" y="3705682"/>
                </a:lnTo>
                <a:lnTo>
                  <a:pt x="0" y="3705682"/>
                </a:lnTo>
                <a:lnTo>
                  <a:pt x="0" y="0"/>
                </a:lnTo>
                <a:close/>
              </a:path>
            </a:pathLst>
          </a:custGeom>
          <a:blipFill rotWithShape="1">
            <a:blip r:embed="rId2">
              <a:alphaModFix/>
            </a:blip>
            <a:stretch>
              <a:fillRect/>
            </a:stretch>
          </a:blipFill>
          <a:ln>
            <a:noFill/>
          </a:ln>
        </p:spPr>
      </p:sp>
      <p:sp>
        <p:nvSpPr>
          <p:cNvPr id="197" name="Google Shape;197;p15"/>
          <p:cNvSpPr/>
          <p:nvPr/>
        </p:nvSpPr>
        <p:spPr>
          <a:xfrm>
            <a:off x="10835725" y="1599567"/>
            <a:ext cx="3625996" cy="707069"/>
          </a:xfrm>
          <a:custGeom>
            <a:avLst/>
            <a:gdLst/>
            <a:ahLst/>
            <a:cxnLst/>
            <a:rect l="l" t="t" r="r" b="b"/>
            <a:pathLst>
              <a:path w="3625996" h="707069" extrusionOk="0">
                <a:moveTo>
                  <a:pt x="0" y="0"/>
                </a:moveTo>
                <a:lnTo>
                  <a:pt x="3625997" y="0"/>
                </a:lnTo>
                <a:lnTo>
                  <a:pt x="3625997" y="707069"/>
                </a:lnTo>
                <a:lnTo>
                  <a:pt x="0" y="707069"/>
                </a:lnTo>
                <a:lnTo>
                  <a:pt x="0" y="0"/>
                </a:lnTo>
                <a:close/>
              </a:path>
            </a:pathLst>
          </a:custGeom>
          <a:blipFill rotWithShape="1">
            <a:blip r:embed="rId3">
              <a:alphaModFix/>
            </a:blip>
            <a:stretch>
              <a:fillRect/>
            </a:stretch>
          </a:blipFill>
          <a:ln>
            <a:noFill/>
          </a:ln>
        </p:spPr>
      </p:sp>
      <p:sp>
        <p:nvSpPr>
          <p:cNvPr id="198" name="Google Shape;198;p15"/>
          <p:cNvSpPr/>
          <p:nvPr/>
        </p:nvSpPr>
        <p:spPr>
          <a:xfrm rot="-1019221">
            <a:off x="1372819" y="4359682"/>
            <a:ext cx="2759470" cy="1172775"/>
          </a:xfrm>
          <a:custGeom>
            <a:avLst/>
            <a:gdLst/>
            <a:ahLst/>
            <a:cxnLst/>
            <a:rect l="l" t="t" r="r" b="b"/>
            <a:pathLst>
              <a:path w="2756216" h="1171392" extrusionOk="0">
                <a:moveTo>
                  <a:pt x="0" y="0"/>
                </a:moveTo>
                <a:lnTo>
                  <a:pt x="2756215" y="0"/>
                </a:lnTo>
                <a:lnTo>
                  <a:pt x="2756215" y="1171391"/>
                </a:lnTo>
                <a:lnTo>
                  <a:pt x="0" y="1171391"/>
                </a:lnTo>
                <a:lnTo>
                  <a:pt x="0" y="0"/>
                </a:lnTo>
                <a:close/>
              </a:path>
            </a:pathLst>
          </a:custGeom>
          <a:blipFill rotWithShape="1">
            <a:blip r:embed="rId4">
              <a:alphaModFix/>
            </a:blip>
            <a:stretch>
              <a:fillRect/>
            </a:stretch>
          </a:blipFill>
          <a:ln>
            <a:noFill/>
          </a:ln>
        </p:spPr>
      </p:sp>
      <p:sp>
        <p:nvSpPr>
          <p:cNvPr id="199" name="Google Shape;199;p15"/>
          <p:cNvSpPr txBox="1"/>
          <p:nvPr/>
        </p:nvSpPr>
        <p:spPr>
          <a:xfrm>
            <a:off x="9533171" y="2856618"/>
            <a:ext cx="862200" cy="873000"/>
          </a:xfrm>
          <a:prstGeom prst="rect">
            <a:avLst/>
          </a:prstGeom>
          <a:noFill/>
          <a:ln>
            <a:noFill/>
          </a:ln>
        </p:spPr>
        <p:txBody>
          <a:bodyPr spcFirstLastPara="1" wrap="square" lIns="0" tIns="0" rIns="0" bIns="0" anchor="t" anchorCtr="0">
            <a:spAutoFit/>
          </a:bodyPr>
          <a:lstStyle/>
          <a:p>
            <a:pPr marL="0" marR="0" lvl="0" indent="0" algn="ctr" rtl="0">
              <a:lnSpc>
                <a:spcPct val="117986"/>
              </a:lnSpc>
              <a:spcBef>
                <a:spcPts val="0"/>
              </a:spcBef>
              <a:spcAft>
                <a:spcPts val="0"/>
              </a:spcAft>
              <a:buNone/>
            </a:pPr>
            <a:r>
              <a:rPr lang="en-US" sz="5671" b="0" i="0" u="none" strike="noStrike" cap="none">
                <a:solidFill>
                  <a:srgbClr val="000000"/>
                </a:solidFill>
                <a:latin typeface="Sedgwick Ave"/>
                <a:ea typeface="Sedgwick Ave"/>
                <a:cs typeface="Sedgwick Ave"/>
                <a:sym typeface="Sedgwick Ave"/>
              </a:rPr>
              <a:t>01</a:t>
            </a:r>
            <a:endParaRPr/>
          </a:p>
        </p:txBody>
      </p:sp>
      <p:sp>
        <p:nvSpPr>
          <p:cNvPr id="200" name="Google Shape;200;p15"/>
          <p:cNvSpPr txBox="1"/>
          <p:nvPr/>
        </p:nvSpPr>
        <p:spPr>
          <a:xfrm>
            <a:off x="9424126" y="4161267"/>
            <a:ext cx="1080300" cy="873000"/>
          </a:xfrm>
          <a:prstGeom prst="rect">
            <a:avLst/>
          </a:prstGeom>
          <a:noFill/>
          <a:ln>
            <a:noFill/>
          </a:ln>
        </p:spPr>
        <p:txBody>
          <a:bodyPr spcFirstLastPara="1" wrap="square" lIns="0" tIns="0" rIns="0" bIns="0" anchor="t" anchorCtr="0">
            <a:spAutoFit/>
          </a:bodyPr>
          <a:lstStyle/>
          <a:p>
            <a:pPr marL="0" marR="0" lvl="0" indent="0" algn="ctr" rtl="0">
              <a:lnSpc>
                <a:spcPct val="117986"/>
              </a:lnSpc>
              <a:spcBef>
                <a:spcPts val="0"/>
              </a:spcBef>
              <a:spcAft>
                <a:spcPts val="0"/>
              </a:spcAft>
              <a:buNone/>
            </a:pPr>
            <a:r>
              <a:rPr lang="en-US" sz="5671" b="0" i="0" u="none" strike="noStrike" cap="none">
                <a:solidFill>
                  <a:srgbClr val="000000"/>
                </a:solidFill>
                <a:latin typeface="Sedgwick Ave"/>
                <a:ea typeface="Sedgwick Ave"/>
                <a:cs typeface="Sedgwick Ave"/>
                <a:sym typeface="Sedgwick Ave"/>
              </a:rPr>
              <a:t>02</a:t>
            </a:r>
            <a:endParaRPr/>
          </a:p>
        </p:txBody>
      </p:sp>
      <p:sp>
        <p:nvSpPr>
          <p:cNvPr id="201" name="Google Shape;201;p15"/>
          <p:cNvSpPr txBox="1">
            <a:spLocks noGrp="1"/>
          </p:cNvSpPr>
          <p:nvPr>
            <p:ph type="body" idx="1"/>
          </p:nvPr>
        </p:nvSpPr>
        <p:spPr>
          <a:xfrm>
            <a:off x="10715650" y="2770825"/>
            <a:ext cx="5867700" cy="1044600"/>
          </a:xfrm>
          <a:prstGeom prst="rect">
            <a:avLst/>
          </a:prstGeom>
        </p:spPr>
        <p:txBody>
          <a:bodyPr spcFirstLastPara="1" wrap="square" lIns="0" tIns="0" rIns="0" bIns="0" anchor="ctr" anchorCtr="0">
            <a:noAutofit/>
          </a:bodyPr>
          <a:lstStyle>
            <a:lvl1pPr marL="457200" lvl="0" indent="-384175" algn="l" rtl="0">
              <a:lnSpc>
                <a:spcPct val="100000"/>
              </a:lnSpc>
              <a:spcBef>
                <a:spcPts val="640"/>
              </a:spcBef>
              <a:spcAft>
                <a:spcPts val="0"/>
              </a:spcAft>
              <a:buSzPts val="2450"/>
              <a:buChar char="•"/>
              <a:defRPr sz="2450"/>
            </a:lvl1pPr>
            <a:lvl2pPr marL="914400" lvl="1" indent="-384175" algn="l" rtl="0">
              <a:lnSpc>
                <a:spcPct val="100000"/>
              </a:lnSpc>
              <a:spcBef>
                <a:spcPts val="640"/>
              </a:spcBef>
              <a:spcAft>
                <a:spcPts val="0"/>
              </a:spcAft>
              <a:buSzPts val="2450"/>
              <a:buChar char="–"/>
              <a:defRPr sz="2450"/>
            </a:lvl2pPr>
            <a:lvl3pPr marL="1371600" lvl="2" indent="-384175" algn="l" rtl="0">
              <a:lnSpc>
                <a:spcPct val="100000"/>
              </a:lnSpc>
              <a:spcBef>
                <a:spcPts val="640"/>
              </a:spcBef>
              <a:spcAft>
                <a:spcPts val="0"/>
              </a:spcAft>
              <a:buSzPts val="2450"/>
              <a:buChar char="•"/>
              <a:defRPr sz="2450"/>
            </a:lvl3pPr>
            <a:lvl4pPr marL="1828800" lvl="3" indent="-384175" algn="l" rtl="0">
              <a:lnSpc>
                <a:spcPct val="100000"/>
              </a:lnSpc>
              <a:spcBef>
                <a:spcPts val="640"/>
              </a:spcBef>
              <a:spcAft>
                <a:spcPts val="0"/>
              </a:spcAft>
              <a:buSzPts val="2450"/>
              <a:buChar char="–"/>
              <a:defRPr sz="2450"/>
            </a:lvl4pPr>
            <a:lvl5pPr marL="2286000" lvl="4" indent="-384175" algn="l" rtl="0">
              <a:lnSpc>
                <a:spcPct val="100000"/>
              </a:lnSpc>
              <a:spcBef>
                <a:spcPts val="640"/>
              </a:spcBef>
              <a:spcAft>
                <a:spcPts val="0"/>
              </a:spcAft>
              <a:buSzPts val="2450"/>
              <a:buChar char="»"/>
              <a:defRPr sz="2450"/>
            </a:lvl5pPr>
            <a:lvl6pPr marL="2743200" lvl="5" indent="-384175" algn="l" rtl="0">
              <a:lnSpc>
                <a:spcPct val="100000"/>
              </a:lnSpc>
              <a:spcBef>
                <a:spcPts val="640"/>
              </a:spcBef>
              <a:spcAft>
                <a:spcPts val="0"/>
              </a:spcAft>
              <a:buSzPts val="2450"/>
              <a:buChar char="•"/>
              <a:defRPr sz="2450"/>
            </a:lvl6pPr>
            <a:lvl7pPr marL="3200400" lvl="6" indent="-384175" algn="l" rtl="0">
              <a:lnSpc>
                <a:spcPct val="100000"/>
              </a:lnSpc>
              <a:spcBef>
                <a:spcPts val="640"/>
              </a:spcBef>
              <a:spcAft>
                <a:spcPts val="0"/>
              </a:spcAft>
              <a:buSzPts val="2450"/>
              <a:buChar char="•"/>
              <a:defRPr sz="2450"/>
            </a:lvl7pPr>
            <a:lvl8pPr marL="3657600" lvl="7" indent="-384175" algn="l" rtl="0">
              <a:lnSpc>
                <a:spcPct val="100000"/>
              </a:lnSpc>
              <a:spcBef>
                <a:spcPts val="640"/>
              </a:spcBef>
              <a:spcAft>
                <a:spcPts val="0"/>
              </a:spcAft>
              <a:buSzPts val="2450"/>
              <a:buChar char="•"/>
              <a:defRPr sz="2450"/>
            </a:lvl8pPr>
            <a:lvl9pPr marL="4114800" lvl="8" indent="-384175" algn="l" rtl="0">
              <a:lnSpc>
                <a:spcPct val="100000"/>
              </a:lnSpc>
              <a:spcBef>
                <a:spcPts val="640"/>
              </a:spcBef>
              <a:spcAft>
                <a:spcPts val="0"/>
              </a:spcAft>
              <a:buSzPts val="2450"/>
              <a:buChar char="•"/>
              <a:defRPr sz="2450"/>
            </a:lvl9pPr>
          </a:lstStyle>
          <a:p>
            <a:endParaRPr/>
          </a:p>
        </p:txBody>
      </p:sp>
      <p:sp>
        <p:nvSpPr>
          <p:cNvPr id="202" name="Google Shape;202;p15"/>
          <p:cNvSpPr txBox="1">
            <a:spLocks noGrp="1"/>
          </p:cNvSpPr>
          <p:nvPr>
            <p:ph type="body" idx="4"/>
          </p:nvPr>
        </p:nvSpPr>
        <p:spPr>
          <a:xfrm>
            <a:off x="10715650" y="4075475"/>
            <a:ext cx="5867700" cy="1044600"/>
          </a:xfrm>
          <a:prstGeom prst="rect">
            <a:avLst/>
          </a:prstGeom>
        </p:spPr>
        <p:txBody>
          <a:bodyPr spcFirstLastPara="1" wrap="square" lIns="0" tIns="0" rIns="0" bIns="0" anchor="ctr" anchorCtr="0">
            <a:noAutofit/>
          </a:bodyPr>
          <a:lstStyle>
            <a:lvl1pPr marL="457200" lvl="0" indent="-384175" algn="l" rtl="0">
              <a:lnSpc>
                <a:spcPct val="100000"/>
              </a:lnSpc>
              <a:spcBef>
                <a:spcPts val="640"/>
              </a:spcBef>
              <a:spcAft>
                <a:spcPts val="0"/>
              </a:spcAft>
              <a:buSzPts val="2450"/>
              <a:buChar char="•"/>
              <a:defRPr sz="2450"/>
            </a:lvl1pPr>
            <a:lvl2pPr marL="914400" lvl="1" indent="-384175" algn="l" rtl="0">
              <a:lnSpc>
                <a:spcPct val="100000"/>
              </a:lnSpc>
              <a:spcBef>
                <a:spcPts val="640"/>
              </a:spcBef>
              <a:spcAft>
                <a:spcPts val="0"/>
              </a:spcAft>
              <a:buSzPts val="2450"/>
              <a:buChar char="–"/>
              <a:defRPr sz="2450"/>
            </a:lvl2pPr>
            <a:lvl3pPr marL="1371600" lvl="2" indent="-384175" algn="l" rtl="0">
              <a:lnSpc>
                <a:spcPct val="100000"/>
              </a:lnSpc>
              <a:spcBef>
                <a:spcPts val="640"/>
              </a:spcBef>
              <a:spcAft>
                <a:spcPts val="0"/>
              </a:spcAft>
              <a:buSzPts val="2450"/>
              <a:buChar char="•"/>
              <a:defRPr sz="2450"/>
            </a:lvl3pPr>
            <a:lvl4pPr marL="1828800" lvl="3" indent="-384175" algn="l" rtl="0">
              <a:lnSpc>
                <a:spcPct val="100000"/>
              </a:lnSpc>
              <a:spcBef>
                <a:spcPts val="640"/>
              </a:spcBef>
              <a:spcAft>
                <a:spcPts val="0"/>
              </a:spcAft>
              <a:buSzPts val="2450"/>
              <a:buChar char="–"/>
              <a:defRPr sz="2450"/>
            </a:lvl4pPr>
            <a:lvl5pPr marL="2286000" lvl="4" indent="-384175" algn="l" rtl="0">
              <a:lnSpc>
                <a:spcPct val="100000"/>
              </a:lnSpc>
              <a:spcBef>
                <a:spcPts val="640"/>
              </a:spcBef>
              <a:spcAft>
                <a:spcPts val="0"/>
              </a:spcAft>
              <a:buSzPts val="2450"/>
              <a:buChar char="»"/>
              <a:defRPr sz="2450"/>
            </a:lvl5pPr>
            <a:lvl6pPr marL="2743200" lvl="5" indent="-384175" algn="l" rtl="0">
              <a:lnSpc>
                <a:spcPct val="100000"/>
              </a:lnSpc>
              <a:spcBef>
                <a:spcPts val="640"/>
              </a:spcBef>
              <a:spcAft>
                <a:spcPts val="0"/>
              </a:spcAft>
              <a:buSzPts val="2450"/>
              <a:buChar char="•"/>
              <a:defRPr sz="2450"/>
            </a:lvl6pPr>
            <a:lvl7pPr marL="3200400" lvl="6" indent="-384175" algn="l" rtl="0">
              <a:lnSpc>
                <a:spcPct val="100000"/>
              </a:lnSpc>
              <a:spcBef>
                <a:spcPts val="640"/>
              </a:spcBef>
              <a:spcAft>
                <a:spcPts val="0"/>
              </a:spcAft>
              <a:buSzPts val="2450"/>
              <a:buChar char="•"/>
              <a:defRPr sz="2450"/>
            </a:lvl7pPr>
            <a:lvl8pPr marL="3657600" lvl="7" indent="-384175" algn="l" rtl="0">
              <a:lnSpc>
                <a:spcPct val="100000"/>
              </a:lnSpc>
              <a:spcBef>
                <a:spcPts val="640"/>
              </a:spcBef>
              <a:spcAft>
                <a:spcPts val="0"/>
              </a:spcAft>
              <a:buSzPts val="2450"/>
              <a:buChar char="•"/>
              <a:defRPr sz="2450"/>
            </a:lvl8pPr>
            <a:lvl9pPr marL="4114800" lvl="8" indent="-384175" algn="l" rtl="0">
              <a:lnSpc>
                <a:spcPct val="100000"/>
              </a:lnSpc>
              <a:spcBef>
                <a:spcPts val="640"/>
              </a:spcBef>
              <a:spcAft>
                <a:spcPts val="0"/>
              </a:spcAft>
              <a:buSzPts val="2450"/>
              <a:buChar char="•"/>
              <a:defRPr sz="245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3">
  <p:cSld name="CUSTOM_12">
    <p:spTree>
      <p:nvGrpSpPr>
        <p:cNvPr id="1" name="Shape 203"/>
        <p:cNvGrpSpPr/>
        <p:nvPr/>
      </p:nvGrpSpPr>
      <p:grpSpPr>
        <a:xfrm>
          <a:off x="0" y="0"/>
          <a:ext cx="0" cy="0"/>
          <a:chOff x="0" y="0"/>
          <a:chExt cx="0" cy="0"/>
        </a:xfrm>
      </p:grpSpPr>
      <p:sp>
        <p:nvSpPr>
          <p:cNvPr id="204" name="Google Shape;204;p16"/>
          <p:cNvSpPr txBox="1">
            <a:spLocks noGrp="1"/>
          </p:cNvSpPr>
          <p:nvPr>
            <p:ph type="body" idx="1"/>
          </p:nvPr>
        </p:nvSpPr>
        <p:spPr>
          <a:xfrm>
            <a:off x="2017488" y="2838050"/>
            <a:ext cx="12306900" cy="1044600"/>
          </a:xfrm>
          <a:prstGeom prst="rect">
            <a:avLst/>
          </a:prstGeom>
        </p:spPr>
        <p:txBody>
          <a:bodyPr spcFirstLastPara="1" wrap="square" lIns="0" tIns="0" rIns="0" bIns="0" anchor="t" anchorCtr="0">
            <a:noAutofit/>
          </a:bodyPr>
          <a:lstStyle>
            <a:lvl1pPr marL="457200" lvl="0" indent="-355600" algn="l" rtl="0">
              <a:lnSpc>
                <a:spcPct val="100000"/>
              </a:lnSpc>
              <a:spcBef>
                <a:spcPts val="640"/>
              </a:spcBef>
              <a:spcAft>
                <a:spcPts val="0"/>
              </a:spcAft>
              <a:buSzPts val="2000"/>
              <a:buChar char="•"/>
              <a:defRPr sz="2000"/>
            </a:lvl1pPr>
            <a:lvl2pPr marL="914400" lvl="1" indent="-355600" algn="l" rtl="0">
              <a:lnSpc>
                <a:spcPct val="100000"/>
              </a:lnSpc>
              <a:spcBef>
                <a:spcPts val="640"/>
              </a:spcBef>
              <a:spcAft>
                <a:spcPts val="0"/>
              </a:spcAft>
              <a:buSzPts val="2000"/>
              <a:buChar char="–"/>
              <a:defRPr sz="2000"/>
            </a:lvl2pPr>
            <a:lvl3pPr marL="1371600" lvl="2" indent="-355600" algn="l" rtl="0">
              <a:lnSpc>
                <a:spcPct val="100000"/>
              </a:lnSpc>
              <a:spcBef>
                <a:spcPts val="640"/>
              </a:spcBef>
              <a:spcAft>
                <a:spcPts val="0"/>
              </a:spcAft>
              <a:buSzPts val="2000"/>
              <a:buChar char="•"/>
              <a:defRPr sz="2000"/>
            </a:lvl3pPr>
            <a:lvl4pPr marL="1828800" lvl="3" indent="-355600" algn="l" rtl="0">
              <a:lnSpc>
                <a:spcPct val="100000"/>
              </a:lnSpc>
              <a:spcBef>
                <a:spcPts val="640"/>
              </a:spcBef>
              <a:spcAft>
                <a:spcPts val="0"/>
              </a:spcAft>
              <a:buSzPts val="2000"/>
              <a:buChar char="–"/>
              <a:defRPr/>
            </a:lvl4pPr>
            <a:lvl5pPr marL="2286000" lvl="4" indent="-355600" algn="l" rtl="0">
              <a:lnSpc>
                <a:spcPct val="100000"/>
              </a:lnSpc>
              <a:spcBef>
                <a:spcPts val="640"/>
              </a:spcBef>
              <a:spcAft>
                <a:spcPts val="0"/>
              </a:spcAft>
              <a:buSzPts val="2000"/>
              <a:buChar char="»"/>
              <a:defRPr/>
            </a:lvl5pPr>
            <a:lvl6pPr marL="2743200" lvl="5" indent="-355600" algn="l" rtl="0">
              <a:lnSpc>
                <a:spcPct val="100000"/>
              </a:lnSpc>
              <a:spcBef>
                <a:spcPts val="640"/>
              </a:spcBef>
              <a:spcAft>
                <a:spcPts val="0"/>
              </a:spcAft>
              <a:buSzPts val="2000"/>
              <a:buChar char="•"/>
              <a:defRPr/>
            </a:lvl6pPr>
            <a:lvl7pPr marL="3200400" lvl="6" indent="-355600" algn="l" rtl="0">
              <a:lnSpc>
                <a:spcPct val="100000"/>
              </a:lnSpc>
              <a:spcBef>
                <a:spcPts val="640"/>
              </a:spcBef>
              <a:spcAft>
                <a:spcPts val="0"/>
              </a:spcAft>
              <a:buSzPts val="2000"/>
              <a:buChar char="•"/>
              <a:defRPr/>
            </a:lvl7pPr>
            <a:lvl8pPr marL="3657600" lvl="7" indent="-355600" algn="l" rtl="0">
              <a:lnSpc>
                <a:spcPct val="100000"/>
              </a:lnSpc>
              <a:spcBef>
                <a:spcPts val="640"/>
              </a:spcBef>
              <a:spcAft>
                <a:spcPts val="0"/>
              </a:spcAft>
              <a:buSzPts val="2000"/>
              <a:buChar char="•"/>
              <a:defRPr/>
            </a:lvl8pPr>
            <a:lvl9pPr marL="4114800" lvl="8" indent="-355600" algn="l" rtl="0">
              <a:lnSpc>
                <a:spcPct val="100000"/>
              </a:lnSpc>
              <a:spcBef>
                <a:spcPts val="640"/>
              </a:spcBef>
              <a:spcAft>
                <a:spcPts val="0"/>
              </a:spcAft>
              <a:buSzPts val="2000"/>
              <a:buChar char="•"/>
              <a:defRPr/>
            </a:lvl9pPr>
          </a:lstStyle>
          <a:p>
            <a:endParaRPr/>
          </a:p>
        </p:txBody>
      </p:sp>
      <p:sp>
        <p:nvSpPr>
          <p:cNvPr id="205" name="Google Shape;205;p16"/>
          <p:cNvSpPr txBox="1">
            <a:spLocks noGrp="1"/>
          </p:cNvSpPr>
          <p:nvPr>
            <p:ph type="title"/>
          </p:nvPr>
        </p:nvSpPr>
        <p:spPr>
          <a:xfrm>
            <a:off x="1966050" y="1695050"/>
            <a:ext cx="14355900" cy="1143000"/>
          </a:xfrm>
          <a:prstGeom prst="rect">
            <a:avLst/>
          </a:prstGeom>
        </p:spPr>
        <p:txBody>
          <a:bodyPr spcFirstLastPara="1" wrap="square" lIns="0" tIns="0" rIns="0" bIns="0" anchor="t" anchorCtr="0">
            <a:noAutofit/>
          </a:bodyPr>
          <a:lstStyle>
            <a:lvl1pPr lvl="0" algn="l">
              <a:spcBef>
                <a:spcPts val="0"/>
              </a:spcBef>
              <a:spcAft>
                <a:spcPts val="0"/>
              </a:spcAft>
              <a:buSzPts val="7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
          <p:cNvSpPr/>
          <p:nvPr/>
        </p:nvSpPr>
        <p:spPr>
          <a:xfrm>
            <a:off x="1527650"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2">
              <a:alphaModFix/>
            </a:blip>
            <a:stretch>
              <a:fillRect r="-117405"/>
            </a:stretch>
          </a:blipFill>
          <a:ln>
            <a:noFill/>
          </a:ln>
        </p:spPr>
      </p:sp>
      <p:sp>
        <p:nvSpPr>
          <p:cNvPr id="207" name="Google Shape;207;p16"/>
          <p:cNvSpPr/>
          <p:nvPr/>
        </p:nvSpPr>
        <p:spPr>
          <a:xfrm>
            <a:off x="1902405"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2">
              <a:alphaModFix/>
            </a:blip>
            <a:stretch>
              <a:fillRect l="-117405"/>
            </a:stretch>
          </a:blipFill>
          <a:ln>
            <a:noFill/>
          </a:ln>
        </p:spPr>
      </p:sp>
      <p:sp>
        <p:nvSpPr>
          <p:cNvPr id="208" name="Google Shape;208;p16"/>
          <p:cNvSpPr/>
          <p:nvPr/>
        </p:nvSpPr>
        <p:spPr>
          <a:xfrm>
            <a:off x="4536503"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sp>
      <p:sp>
        <p:nvSpPr>
          <p:cNvPr id="209" name="Google Shape;209;p16"/>
          <p:cNvSpPr/>
          <p:nvPr/>
        </p:nvSpPr>
        <p:spPr>
          <a:xfrm>
            <a:off x="7670317"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sp>
      <p:sp>
        <p:nvSpPr>
          <p:cNvPr id="210" name="Google Shape;210;p16"/>
          <p:cNvSpPr/>
          <p:nvPr/>
        </p:nvSpPr>
        <p:spPr>
          <a:xfrm>
            <a:off x="10804131"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sp>
      <p:sp>
        <p:nvSpPr>
          <p:cNvPr id="211" name="Google Shape;211;p16"/>
          <p:cNvSpPr/>
          <p:nvPr/>
        </p:nvSpPr>
        <p:spPr>
          <a:xfrm>
            <a:off x="1402688"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sp>
      <p:sp>
        <p:nvSpPr>
          <p:cNvPr id="212" name="Google Shape;212;p16"/>
          <p:cNvSpPr/>
          <p:nvPr/>
        </p:nvSpPr>
        <p:spPr>
          <a:xfrm>
            <a:off x="13937946"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sp>
      <p:sp>
        <p:nvSpPr>
          <p:cNvPr id="213" name="Google Shape;213;p16"/>
          <p:cNvSpPr/>
          <p:nvPr/>
        </p:nvSpPr>
        <p:spPr>
          <a:xfrm rot="9186892" flipH="1">
            <a:off x="3805719" y="6943096"/>
            <a:ext cx="1088180" cy="741941"/>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4">
              <a:alphaModFix/>
            </a:blip>
            <a:stretch>
              <a:fillRect/>
            </a:stretch>
          </a:blipFill>
          <a:ln>
            <a:noFill/>
          </a:ln>
        </p:spPr>
      </p:sp>
      <p:sp>
        <p:nvSpPr>
          <p:cNvPr id="214" name="Google Shape;214;p16"/>
          <p:cNvSpPr/>
          <p:nvPr/>
        </p:nvSpPr>
        <p:spPr>
          <a:xfrm rot="9186892" flipH="1">
            <a:off x="6939533" y="6943096"/>
            <a:ext cx="1088180" cy="741941"/>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4">
              <a:alphaModFix/>
            </a:blip>
            <a:stretch>
              <a:fillRect/>
            </a:stretch>
          </a:blipFill>
          <a:ln>
            <a:noFill/>
          </a:ln>
        </p:spPr>
      </p:sp>
      <p:sp>
        <p:nvSpPr>
          <p:cNvPr id="215" name="Google Shape;215;p16"/>
          <p:cNvSpPr/>
          <p:nvPr/>
        </p:nvSpPr>
        <p:spPr>
          <a:xfrm rot="9186892" flipH="1">
            <a:off x="10073348" y="6943096"/>
            <a:ext cx="1088180" cy="741941"/>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4">
              <a:alphaModFix/>
            </a:blip>
            <a:stretch>
              <a:fillRect/>
            </a:stretch>
          </a:blipFill>
          <a:ln>
            <a:noFill/>
          </a:ln>
        </p:spPr>
      </p:sp>
      <p:sp>
        <p:nvSpPr>
          <p:cNvPr id="216" name="Google Shape;216;p16"/>
          <p:cNvSpPr/>
          <p:nvPr/>
        </p:nvSpPr>
        <p:spPr>
          <a:xfrm rot="9186892" flipH="1">
            <a:off x="13207162" y="6943096"/>
            <a:ext cx="1088180" cy="741941"/>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4">
              <a:alphaModFix/>
            </a:blip>
            <a:stretch>
              <a:fillRect/>
            </a:stretch>
          </a:blipFill>
          <a:ln>
            <a:noFill/>
          </a:ln>
        </p:spPr>
      </p:sp>
      <p:sp>
        <p:nvSpPr>
          <p:cNvPr id="217" name="Google Shape;217;p16"/>
          <p:cNvSpPr/>
          <p:nvPr/>
        </p:nvSpPr>
        <p:spPr>
          <a:xfrm>
            <a:off x="15411629" y="-202639"/>
            <a:ext cx="1840188" cy="4230317"/>
          </a:xfrm>
          <a:custGeom>
            <a:avLst/>
            <a:gdLst/>
            <a:ahLst/>
            <a:cxnLst/>
            <a:rect l="l" t="t" r="r" b="b"/>
            <a:pathLst>
              <a:path w="1840188" h="4230317" extrusionOk="0">
                <a:moveTo>
                  <a:pt x="0" y="0"/>
                </a:moveTo>
                <a:lnTo>
                  <a:pt x="1840188" y="0"/>
                </a:lnTo>
                <a:lnTo>
                  <a:pt x="1840188" y="4230317"/>
                </a:lnTo>
                <a:lnTo>
                  <a:pt x="0" y="4230317"/>
                </a:lnTo>
                <a:lnTo>
                  <a:pt x="0" y="0"/>
                </a:lnTo>
                <a:close/>
              </a:path>
            </a:pathLst>
          </a:custGeom>
          <a:blipFill rotWithShape="1">
            <a:blip r:embed="rId5">
              <a:alphaModFix/>
            </a:blip>
            <a:stretch>
              <a:fillRect/>
            </a:stretch>
          </a:blipFill>
          <a:ln>
            <a:noFill/>
          </a:ln>
        </p:spPr>
      </p:sp>
      <p:sp>
        <p:nvSpPr>
          <p:cNvPr id="218" name="Google Shape;218;p16"/>
          <p:cNvSpPr txBox="1">
            <a:spLocks noGrp="1"/>
          </p:cNvSpPr>
          <p:nvPr>
            <p:ph type="body" idx="2"/>
          </p:nvPr>
        </p:nvSpPr>
        <p:spPr>
          <a:xfrm>
            <a:off x="1956275" y="6663675"/>
            <a:ext cx="1840200" cy="363000"/>
          </a:xfrm>
          <a:prstGeom prst="rect">
            <a:avLst/>
          </a:prstGeom>
        </p:spPr>
        <p:txBody>
          <a:bodyPr spcFirstLastPara="1" wrap="square" lIns="0" tIns="0" rIns="0" bIns="0" anchor="t" anchorCtr="0">
            <a:noAutofit/>
          </a:bodyPr>
          <a:lstStyle>
            <a:lvl1pPr marL="457200" lvl="0" indent="-336550" algn="l" rtl="0">
              <a:lnSpc>
                <a:spcPct val="100000"/>
              </a:lnSpc>
              <a:spcBef>
                <a:spcPts val="640"/>
              </a:spcBef>
              <a:spcAft>
                <a:spcPts val="0"/>
              </a:spcAft>
              <a:buSzPts val="1700"/>
              <a:buChar char="•"/>
              <a:defRPr sz="1700"/>
            </a:lvl1pPr>
            <a:lvl2pPr marL="914400" lvl="1" indent="-336550" algn="l" rtl="0">
              <a:lnSpc>
                <a:spcPct val="100000"/>
              </a:lnSpc>
              <a:spcBef>
                <a:spcPts val="640"/>
              </a:spcBef>
              <a:spcAft>
                <a:spcPts val="0"/>
              </a:spcAft>
              <a:buSzPts val="1700"/>
              <a:buChar char="–"/>
              <a:defRPr sz="1700"/>
            </a:lvl2pPr>
            <a:lvl3pPr marL="1371600" lvl="2" indent="-336550" algn="l" rtl="0">
              <a:lnSpc>
                <a:spcPct val="100000"/>
              </a:lnSpc>
              <a:spcBef>
                <a:spcPts val="640"/>
              </a:spcBef>
              <a:spcAft>
                <a:spcPts val="0"/>
              </a:spcAft>
              <a:buSzPts val="1700"/>
              <a:buChar char="•"/>
              <a:defRPr sz="1700"/>
            </a:lvl3pPr>
            <a:lvl4pPr marL="1828800" lvl="3" indent="-336550" algn="l" rtl="0">
              <a:lnSpc>
                <a:spcPct val="100000"/>
              </a:lnSpc>
              <a:spcBef>
                <a:spcPts val="640"/>
              </a:spcBef>
              <a:spcAft>
                <a:spcPts val="0"/>
              </a:spcAft>
              <a:buSzPts val="1700"/>
              <a:buChar char="–"/>
              <a:defRPr sz="1700"/>
            </a:lvl4pPr>
            <a:lvl5pPr marL="2286000" lvl="4" indent="-336550" algn="l" rtl="0">
              <a:lnSpc>
                <a:spcPct val="100000"/>
              </a:lnSpc>
              <a:spcBef>
                <a:spcPts val="640"/>
              </a:spcBef>
              <a:spcAft>
                <a:spcPts val="0"/>
              </a:spcAft>
              <a:buSzPts val="1700"/>
              <a:buChar char="»"/>
              <a:defRPr sz="1700"/>
            </a:lvl5pPr>
            <a:lvl6pPr marL="2743200" lvl="5" indent="-336550" algn="l" rtl="0">
              <a:lnSpc>
                <a:spcPct val="100000"/>
              </a:lnSpc>
              <a:spcBef>
                <a:spcPts val="640"/>
              </a:spcBef>
              <a:spcAft>
                <a:spcPts val="0"/>
              </a:spcAft>
              <a:buSzPts val="1700"/>
              <a:buChar char="•"/>
              <a:defRPr sz="1700"/>
            </a:lvl6pPr>
            <a:lvl7pPr marL="3200400" lvl="6" indent="-336550" algn="l" rtl="0">
              <a:lnSpc>
                <a:spcPct val="100000"/>
              </a:lnSpc>
              <a:spcBef>
                <a:spcPts val="640"/>
              </a:spcBef>
              <a:spcAft>
                <a:spcPts val="0"/>
              </a:spcAft>
              <a:buSzPts val="1700"/>
              <a:buChar char="•"/>
              <a:defRPr sz="1700"/>
            </a:lvl7pPr>
            <a:lvl8pPr marL="3657600" lvl="7" indent="-336550" algn="l" rtl="0">
              <a:lnSpc>
                <a:spcPct val="100000"/>
              </a:lnSpc>
              <a:spcBef>
                <a:spcPts val="640"/>
              </a:spcBef>
              <a:spcAft>
                <a:spcPts val="0"/>
              </a:spcAft>
              <a:buSzPts val="1700"/>
              <a:buChar char="•"/>
              <a:defRPr sz="1700"/>
            </a:lvl8pPr>
            <a:lvl9pPr marL="4114800" lvl="8" indent="-336550" algn="l" rtl="0">
              <a:lnSpc>
                <a:spcPct val="100000"/>
              </a:lnSpc>
              <a:spcBef>
                <a:spcPts val="640"/>
              </a:spcBef>
              <a:spcAft>
                <a:spcPts val="0"/>
              </a:spcAft>
              <a:buSzPts val="1700"/>
              <a:buChar char="•"/>
              <a:defRPr sz="1700"/>
            </a:lvl9pPr>
          </a:lstStyle>
          <a:p>
            <a:endParaRPr/>
          </a:p>
        </p:txBody>
      </p:sp>
      <p:sp>
        <p:nvSpPr>
          <p:cNvPr id="219" name="Google Shape;219;p16"/>
          <p:cNvSpPr txBox="1">
            <a:spLocks noGrp="1"/>
          </p:cNvSpPr>
          <p:nvPr>
            <p:ph type="body" idx="3"/>
          </p:nvPr>
        </p:nvSpPr>
        <p:spPr>
          <a:xfrm>
            <a:off x="5117350" y="6663675"/>
            <a:ext cx="1840200" cy="363000"/>
          </a:xfrm>
          <a:prstGeom prst="rect">
            <a:avLst/>
          </a:prstGeom>
        </p:spPr>
        <p:txBody>
          <a:bodyPr spcFirstLastPara="1" wrap="square" lIns="0" tIns="0" rIns="0" bIns="0" anchor="t" anchorCtr="0">
            <a:noAutofit/>
          </a:bodyPr>
          <a:lstStyle>
            <a:lvl1pPr marL="457200" lvl="0" indent="-336550" algn="l" rtl="0">
              <a:lnSpc>
                <a:spcPct val="100000"/>
              </a:lnSpc>
              <a:spcBef>
                <a:spcPts val="640"/>
              </a:spcBef>
              <a:spcAft>
                <a:spcPts val="0"/>
              </a:spcAft>
              <a:buSzPts val="1700"/>
              <a:buChar char="•"/>
              <a:defRPr sz="1700"/>
            </a:lvl1pPr>
            <a:lvl2pPr marL="914400" lvl="1" indent="-336550" algn="l" rtl="0">
              <a:lnSpc>
                <a:spcPct val="100000"/>
              </a:lnSpc>
              <a:spcBef>
                <a:spcPts val="640"/>
              </a:spcBef>
              <a:spcAft>
                <a:spcPts val="0"/>
              </a:spcAft>
              <a:buSzPts val="1700"/>
              <a:buChar char="–"/>
              <a:defRPr sz="1700"/>
            </a:lvl2pPr>
            <a:lvl3pPr marL="1371600" lvl="2" indent="-336550" algn="l" rtl="0">
              <a:lnSpc>
                <a:spcPct val="100000"/>
              </a:lnSpc>
              <a:spcBef>
                <a:spcPts val="640"/>
              </a:spcBef>
              <a:spcAft>
                <a:spcPts val="0"/>
              </a:spcAft>
              <a:buSzPts val="1700"/>
              <a:buChar char="•"/>
              <a:defRPr sz="1700"/>
            </a:lvl3pPr>
            <a:lvl4pPr marL="1828800" lvl="3" indent="-336550" algn="l" rtl="0">
              <a:lnSpc>
                <a:spcPct val="100000"/>
              </a:lnSpc>
              <a:spcBef>
                <a:spcPts val="640"/>
              </a:spcBef>
              <a:spcAft>
                <a:spcPts val="0"/>
              </a:spcAft>
              <a:buSzPts val="1700"/>
              <a:buChar char="–"/>
              <a:defRPr sz="1700"/>
            </a:lvl4pPr>
            <a:lvl5pPr marL="2286000" lvl="4" indent="-336550" algn="l" rtl="0">
              <a:lnSpc>
                <a:spcPct val="100000"/>
              </a:lnSpc>
              <a:spcBef>
                <a:spcPts val="640"/>
              </a:spcBef>
              <a:spcAft>
                <a:spcPts val="0"/>
              </a:spcAft>
              <a:buSzPts val="1700"/>
              <a:buChar char="»"/>
              <a:defRPr sz="1700"/>
            </a:lvl5pPr>
            <a:lvl6pPr marL="2743200" lvl="5" indent="-336550" algn="l" rtl="0">
              <a:lnSpc>
                <a:spcPct val="100000"/>
              </a:lnSpc>
              <a:spcBef>
                <a:spcPts val="640"/>
              </a:spcBef>
              <a:spcAft>
                <a:spcPts val="0"/>
              </a:spcAft>
              <a:buSzPts val="1700"/>
              <a:buChar char="•"/>
              <a:defRPr sz="1700"/>
            </a:lvl6pPr>
            <a:lvl7pPr marL="3200400" lvl="6" indent="-336550" algn="l" rtl="0">
              <a:lnSpc>
                <a:spcPct val="100000"/>
              </a:lnSpc>
              <a:spcBef>
                <a:spcPts val="640"/>
              </a:spcBef>
              <a:spcAft>
                <a:spcPts val="0"/>
              </a:spcAft>
              <a:buSzPts val="1700"/>
              <a:buChar char="•"/>
              <a:defRPr sz="1700"/>
            </a:lvl7pPr>
            <a:lvl8pPr marL="3657600" lvl="7" indent="-336550" algn="l" rtl="0">
              <a:lnSpc>
                <a:spcPct val="100000"/>
              </a:lnSpc>
              <a:spcBef>
                <a:spcPts val="640"/>
              </a:spcBef>
              <a:spcAft>
                <a:spcPts val="0"/>
              </a:spcAft>
              <a:buSzPts val="1700"/>
              <a:buChar char="•"/>
              <a:defRPr sz="1700"/>
            </a:lvl8pPr>
            <a:lvl9pPr marL="4114800" lvl="8" indent="-336550" algn="l" rtl="0">
              <a:lnSpc>
                <a:spcPct val="100000"/>
              </a:lnSpc>
              <a:spcBef>
                <a:spcPts val="640"/>
              </a:spcBef>
              <a:spcAft>
                <a:spcPts val="0"/>
              </a:spcAft>
              <a:buSzPts val="1700"/>
              <a:buChar char="•"/>
              <a:defRPr sz="1700"/>
            </a:lvl9pPr>
          </a:lstStyle>
          <a:p>
            <a:endParaRPr/>
          </a:p>
        </p:txBody>
      </p:sp>
      <p:sp>
        <p:nvSpPr>
          <p:cNvPr id="220" name="Google Shape;220;p16"/>
          <p:cNvSpPr txBox="1">
            <a:spLocks noGrp="1"/>
          </p:cNvSpPr>
          <p:nvPr>
            <p:ph type="body" idx="4"/>
          </p:nvPr>
        </p:nvSpPr>
        <p:spPr>
          <a:xfrm>
            <a:off x="8130438" y="6663675"/>
            <a:ext cx="1840200" cy="363000"/>
          </a:xfrm>
          <a:prstGeom prst="rect">
            <a:avLst/>
          </a:prstGeom>
        </p:spPr>
        <p:txBody>
          <a:bodyPr spcFirstLastPara="1" wrap="square" lIns="0" tIns="0" rIns="0" bIns="0" anchor="t" anchorCtr="0">
            <a:noAutofit/>
          </a:bodyPr>
          <a:lstStyle>
            <a:lvl1pPr marL="457200" lvl="0" indent="-336550" algn="l" rtl="0">
              <a:lnSpc>
                <a:spcPct val="100000"/>
              </a:lnSpc>
              <a:spcBef>
                <a:spcPts val="640"/>
              </a:spcBef>
              <a:spcAft>
                <a:spcPts val="0"/>
              </a:spcAft>
              <a:buSzPts val="1700"/>
              <a:buChar char="•"/>
              <a:defRPr sz="1700"/>
            </a:lvl1pPr>
            <a:lvl2pPr marL="914400" lvl="1" indent="-336550" algn="l" rtl="0">
              <a:lnSpc>
                <a:spcPct val="100000"/>
              </a:lnSpc>
              <a:spcBef>
                <a:spcPts val="640"/>
              </a:spcBef>
              <a:spcAft>
                <a:spcPts val="0"/>
              </a:spcAft>
              <a:buSzPts val="1700"/>
              <a:buChar char="–"/>
              <a:defRPr sz="1700"/>
            </a:lvl2pPr>
            <a:lvl3pPr marL="1371600" lvl="2" indent="-336550" algn="l" rtl="0">
              <a:lnSpc>
                <a:spcPct val="100000"/>
              </a:lnSpc>
              <a:spcBef>
                <a:spcPts val="640"/>
              </a:spcBef>
              <a:spcAft>
                <a:spcPts val="0"/>
              </a:spcAft>
              <a:buSzPts val="1700"/>
              <a:buChar char="•"/>
              <a:defRPr sz="1700"/>
            </a:lvl3pPr>
            <a:lvl4pPr marL="1828800" lvl="3" indent="-336550" algn="l" rtl="0">
              <a:lnSpc>
                <a:spcPct val="100000"/>
              </a:lnSpc>
              <a:spcBef>
                <a:spcPts val="640"/>
              </a:spcBef>
              <a:spcAft>
                <a:spcPts val="0"/>
              </a:spcAft>
              <a:buSzPts val="1700"/>
              <a:buChar char="–"/>
              <a:defRPr sz="1700"/>
            </a:lvl4pPr>
            <a:lvl5pPr marL="2286000" lvl="4" indent="-336550" algn="l" rtl="0">
              <a:lnSpc>
                <a:spcPct val="100000"/>
              </a:lnSpc>
              <a:spcBef>
                <a:spcPts val="640"/>
              </a:spcBef>
              <a:spcAft>
                <a:spcPts val="0"/>
              </a:spcAft>
              <a:buSzPts val="1700"/>
              <a:buChar char="»"/>
              <a:defRPr sz="1700"/>
            </a:lvl5pPr>
            <a:lvl6pPr marL="2743200" lvl="5" indent="-336550" algn="l" rtl="0">
              <a:lnSpc>
                <a:spcPct val="100000"/>
              </a:lnSpc>
              <a:spcBef>
                <a:spcPts val="640"/>
              </a:spcBef>
              <a:spcAft>
                <a:spcPts val="0"/>
              </a:spcAft>
              <a:buSzPts val="1700"/>
              <a:buChar char="•"/>
              <a:defRPr sz="1700"/>
            </a:lvl6pPr>
            <a:lvl7pPr marL="3200400" lvl="6" indent="-336550" algn="l" rtl="0">
              <a:lnSpc>
                <a:spcPct val="100000"/>
              </a:lnSpc>
              <a:spcBef>
                <a:spcPts val="640"/>
              </a:spcBef>
              <a:spcAft>
                <a:spcPts val="0"/>
              </a:spcAft>
              <a:buSzPts val="1700"/>
              <a:buChar char="•"/>
              <a:defRPr sz="1700"/>
            </a:lvl7pPr>
            <a:lvl8pPr marL="3657600" lvl="7" indent="-336550" algn="l" rtl="0">
              <a:lnSpc>
                <a:spcPct val="100000"/>
              </a:lnSpc>
              <a:spcBef>
                <a:spcPts val="640"/>
              </a:spcBef>
              <a:spcAft>
                <a:spcPts val="0"/>
              </a:spcAft>
              <a:buSzPts val="1700"/>
              <a:buChar char="•"/>
              <a:defRPr sz="1700"/>
            </a:lvl8pPr>
            <a:lvl9pPr marL="4114800" lvl="8" indent="-336550" algn="l" rtl="0">
              <a:lnSpc>
                <a:spcPct val="100000"/>
              </a:lnSpc>
              <a:spcBef>
                <a:spcPts val="640"/>
              </a:spcBef>
              <a:spcAft>
                <a:spcPts val="0"/>
              </a:spcAft>
              <a:buSzPts val="1700"/>
              <a:buChar char="•"/>
              <a:defRPr sz="1700"/>
            </a:lvl9pPr>
          </a:lstStyle>
          <a:p>
            <a:endParaRPr/>
          </a:p>
        </p:txBody>
      </p:sp>
      <p:sp>
        <p:nvSpPr>
          <p:cNvPr id="221" name="Google Shape;221;p16"/>
          <p:cNvSpPr txBox="1">
            <a:spLocks noGrp="1"/>
          </p:cNvSpPr>
          <p:nvPr>
            <p:ph type="body" idx="5"/>
          </p:nvPr>
        </p:nvSpPr>
        <p:spPr>
          <a:xfrm>
            <a:off x="11357700" y="6663675"/>
            <a:ext cx="1840200" cy="363000"/>
          </a:xfrm>
          <a:prstGeom prst="rect">
            <a:avLst/>
          </a:prstGeom>
        </p:spPr>
        <p:txBody>
          <a:bodyPr spcFirstLastPara="1" wrap="square" lIns="0" tIns="0" rIns="0" bIns="0" anchor="t" anchorCtr="0">
            <a:noAutofit/>
          </a:bodyPr>
          <a:lstStyle>
            <a:lvl1pPr marL="457200" lvl="0" indent="-336550" algn="l" rtl="0">
              <a:lnSpc>
                <a:spcPct val="100000"/>
              </a:lnSpc>
              <a:spcBef>
                <a:spcPts val="640"/>
              </a:spcBef>
              <a:spcAft>
                <a:spcPts val="0"/>
              </a:spcAft>
              <a:buSzPts val="1700"/>
              <a:buChar char="•"/>
              <a:defRPr sz="1700"/>
            </a:lvl1pPr>
            <a:lvl2pPr marL="914400" lvl="1" indent="-336550" algn="l" rtl="0">
              <a:lnSpc>
                <a:spcPct val="100000"/>
              </a:lnSpc>
              <a:spcBef>
                <a:spcPts val="640"/>
              </a:spcBef>
              <a:spcAft>
                <a:spcPts val="0"/>
              </a:spcAft>
              <a:buSzPts val="1700"/>
              <a:buChar char="–"/>
              <a:defRPr sz="1700"/>
            </a:lvl2pPr>
            <a:lvl3pPr marL="1371600" lvl="2" indent="-336550" algn="l" rtl="0">
              <a:lnSpc>
                <a:spcPct val="100000"/>
              </a:lnSpc>
              <a:spcBef>
                <a:spcPts val="640"/>
              </a:spcBef>
              <a:spcAft>
                <a:spcPts val="0"/>
              </a:spcAft>
              <a:buSzPts val="1700"/>
              <a:buChar char="•"/>
              <a:defRPr sz="1700"/>
            </a:lvl3pPr>
            <a:lvl4pPr marL="1828800" lvl="3" indent="-336550" algn="l" rtl="0">
              <a:lnSpc>
                <a:spcPct val="100000"/>
              </a:lnSpc>
              <a:spcBef>
                <a:spcPts val="640"/>
              </a:spcBef>
              <a:spcAft>
                <a:spcPts val="0"/>
              </a:spcAft>
              <a:buSzPts val="1700"/>
              <a:buChar char="–"/>
              <a:defRPr sz="1700"/>
            </a:lvl4pPr>
            <a:lvl5pPr marL="2286000" lvl="4" indent="-336550" algn="l" rtl="0">
              <a:lnSpc>
                <a:spcPct val="100000"/>
              </a:lnSpc>
              <a:spcBef>
                <a:spcPts val="640"/>
              </a:spcBef>
              <a:spcAft>
                <a:spcPts val="0"/>
              </a:spcAft>
              <a:buSzPts val="1700"/>
              <a:buChar char="»"/>
              <a:defRPr sz="1700"/>
            </a:lvl5pPr>
            <a:lvl6pPr marL="2743200" lvl="5" indent="-336550" algn="l" rtl="0">
              <a:lnSpc>
                <a:spcPct val="100000"/>
              </a:lnSpc>
              <a:spcBef>
                <a:spcPts val="640"/>
              </a:spcBef>
              <a:spcAft>
                <a:spcPts val="0"/>
              </a:spcAft>
              <a:buSzPts val="1700"/>
              <a:buChar char="•"/>
              <a:defRPr sz="1700"/>
            </a:lvl6pPr>
            <a:lvl7pPr marL="3200400" lvl="6" indent="-336550" algn="l" rtl="0">
              <a:lnSpc>
                <a:spcPct val="100000"/>
              </a:lnSpc>
              <a:spcBef>
                <a:spcPts val="640"/>
              </a:spcBef>
              <a:spcAft>
                <a:spcPts val="0"/>
              </a:spcAft>
              <a:buSzPts val="1700"/>
              <a:buChar char="•"/>
              <a:defRPr sz="1700"/>
            </a:lvl7pPr>
            <a:lvl8pPr marL="3657600" lvl="7" indent="-336550" algn="l" rtl="0">
              <a:lnSpc>
                <a:spcPct val="100000"/>
              </a:lnSpc>
              <a:spcBef>
                <a:spcPts val="640"/>
              </a:spcBef>
              <a:spcAft>
                <a:spcPts val="0"/>
              </a:spcAft>
              <a:buSzPts val="1700"/>
              <a:buChar char="•"/>
              <a:defRPr sz="1700"/>
            </a:lvl8pPr>
            <a:lvl9pPr marL="4114800" lvl="8" indent="-336550" algn="l" rtl="0">
              <a:lnSpc>
                <a:spcPct val="100000"/>
              </a:lnSpc>
              <a:spcBef>
                <a:spcPts val="640"/>
              </a:spcBef>
              <a:spcAft>
                <a:spcPts val="0"/>
              </a:spcAft>
              <a:buSzPts val="1700"/>
              <a:buChar char="•"/>
              <a:defRPr sz="1700"/>
            </a:lvl9pPr>
          </a:lstStyle>
          <a:p>
            <a:endParaRPr/>
          </a:p>
        </p:txBody>
      </p:sp>
      <p:sp>
        <p:nvSpPr>
          <p:cNvPr id="222" name="Google Shape;222;p16"/>
          <p:cNvSpPr txBox="1">
            <a:spLocks noGrp="1"/>
          </p:cNvSpPr>
          <p:nvPr>
            <p:ph type="body" idx="6"/>
          </p:nvPr>
        </p:nvSpPr>
        <p:spPr>
          <a:xfrm>
            <a:off x="14491525" y="6663675"/>
            <a:ext cx="1840200" cy="363000"/>
          </a:xfrm>
          <a:prstGeom prst="rect">
            <a:avLst/>
          </a:prstGeom>
        </p:spPr>
        <p:txBody>
          <a:bodyPr spcFirstLastPara="1" wrap="square" lIns="0" tIns="0" rIns="0" bIns="0" anchor="t" anchorCtr="0">
            <a:noAutofit/>
          </a:bodyPr>
          <a:lstStyle>
            <a:lvl1pPr marL="457200" lvl="0" indent="-336550" algn="l" rtl="0">
              <a:lnSpc>
                <a:spcPct val="100000"/>
              </a:lnSpc>
              <a:spcBef>
                <a:spcPts val="640"/>
              </a:spcBef>
              <a:spcAft>
                <a:spcPts val="0"/>
              </a:spcAft>
              <a:buSzPts val="1700"/>
              <a:buChar char="•"/>
              <a:defRPr sz="1700"/>
            </a:lvl1pPr>
            <a:lvl2pPr marL="914400" lvl="1" indent="-336550" algn="l" rtl="0">
              <a:lnSpc>
                <a:spcPct val="100000"/>
              </a:lnSpc>
              <a:spcBef>
                <a:spcPts val="640"/>
              </a:spcBef>
              <a:spcAft>
                <a:spcPts val="0"/>
              </a:spcAft>
              <a:buSzPts val="1700"/>
              <a:buChar char="–"/>
              <a:defRPr sz="1700"/>
            </a:lvl2pPr>
            <a:lvl3pPr marL="1371600" lvl="2" indent="-336550" algn="l" rtl="0">
              <a:lnSpc>
                <a:spcPct val="100000"/>
              </a:lnSpc>
              <a:spcBef>
                <a:spcPts val="640"/>
              </a:spcBef>
              <a:spcAft>
                <a:spcPts val="0"/>
              </a:spcAft>
              <a:buSzPts val="1700"/>
              <a:buChar char="•"/>
              <a:defRPr sz="1700"/>
            </a:lvl3pPr>
            <a:lvl4pPr marL="1828800" lvl="3" indent="-336550" algn="l" rtl="0">
              <a:lnSpc>
                <a:spcPct val="100000"/>
              </a:lnSpc>
              <a:spcBef>
                <a:spcPts val="640"/>
              </a:spcBef>
              <a:spcAft>
                <a:spcPts val="0"/>
              </a:spcAft>
              <a:buSzPts val="1700"/>
              <a:buChar char="–"/>
              <a:defRPr sz="1700"/>
            </a:lvl4pPr>
            <a:lvl5pPr marL="2286000" lvl="4" indent="-336550" algn="l" rtl="0">
              <a:lnSpc>
                <a:spcPct val="100000"/>
              </a:lnSpc>
              <a:spcBef>
                <a:spcPts val="640"/>
              </a:spcBef>
              <a:spcAft>
                <a:spcPts val="0"/>
              </a:spcAft>
              <a:buSzPts val="1700"/>
              <a:buChar char="»"/>
              <a:defRPr sz="1700"/>
            </a:lvl5pPr>
            <a:lvl6pPr marL="2743200" lvl="5" indent="-336550" algn="l" rtl="0">
              <a:lnSpc>
                <a:spcPct val="100000"/>
              </a:lnSpc>
              <a:spcBef>
                <a:spcPts val="640"/>
              </a:spcBef>
              <a:spcAft>
                <a:spcPts val="0"/>
              </a:spcAft>
              <a:buSzPts val="1700"/>
              <a:buChar char="•"/>
              <a:defRPr sz="1700"/>
            </a:lvl6pPr>
            <a:lvl7pPr marL="3200400" lvl="6" indent="-336550" algn="l" rtl="0">
              <a:lnSpc>
                <a:spcPct val="100000"/>
              </a:lnSpc>
              <a:spcBef>
                <a:spcPts val="640"/>
              </a:spcBef>
              <a:spcAft>
                <a:spcPts val="0"/>
              </a:spcAft>
              <a:buSzPts val="1700"/>
              <a:buChar char="•"/>
              <a:defRPr sz="1700"/>
            </a:lvl7pPr>
            <a:lvl8pPr marL="3657600" lvl="7" indent="-336550" algn="l" rtl="0">
              <a:lnSpc>
                <a:spcPct val="100000"/>
              </a:lnSpc>
              <a:spcBef>
                <a:spcPts val="640"/>
              </a:spcBef>
              <a:spcAft>
                <a:spcPts val="0"/>
              </a:spcAft>
              <a:buSzPts val="1700"/>
              <a:buChar char="•"/>
              <a:defRPr sz="1700"/>
            </a:lvl8pPr>
            <a:lvl9pPr marL="4114800" lvl="8" indent="-336550" algn="l" rtl="0">
              <a:lnSpc>
                <a:spcPct val="100000"/>
              </a:lnSpc>
              <a:spcBef>
                <a:spcPts val="640"/>
              </a:spcBef>
              <a:spcAft>
                <a:spcPts val="0"/>
              </a:spcAft>
              <a:buSzPts val="1700"/>
              <a:buChar char="•"/>
              <a:defRPr sz="1700"/>
            </a:lvl9pPr>
          </a:lstStyle>
          <a:p>
            <a:endParaRPr/>
          </a:p>
        </p:txBody>
      </p:sp>
      <p:sp>
        <p:nvSpPr>
          <p:cNvPr id="223" name="Google Shape;223;p16"/>
          <p:cNvSpPr txBox="1">
            <a:spLocks noGrp="1"/>
          </p:cNvSpPr>
          <p:nvPr>
            <p:ph type="subTitle" idx="7"/>
          </p:nvPr>
        </p:nvSpPr>
        <p:spPr>
          <a:xfrm rot="5400000">
            <a:off x="14688250" y="1143019"/>
            <a:ext cx="3126600" cy="1514700"/>
          </a:xfrm>
          <a:prstGeom prst="rect">
            <a:avLst/>
          </a:prstGeom>
        </p:spPr>
        <p:txBody>
          <a:bodyPr spcFirstLastPara="1" wrap="square" lIns="0" tIns="0" rIns="0" bIns="0" anchor="ctr" anchorCtr="0">
            <a:noAutofit/>
          </a:bodyPr>
          <a:lstStyle>
            <a:lvl1pPr lvl="0" rtl="0">
              <a:spcBef>
                <a:spcPts val="640"/>
              </a:spcBef>
              <a:spcAft>
                <a:spcPts val="0"/>
              </a:spcAft>
              <a:buSzPts val="4200"/>
              <a:buFont typeface="Sedgwick Ave"/>
              <a:buNone/>
              <a:defRPr sz="420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224" name="Google Shape;224;p16"/>
          <p:cNvSpPr txBox="1">
            <a:spLocks noGrp="1"/>
          </p:cNvSpPr>
          <p:nvPr>
            <p:ph type="body" idx="8"/>
          </p:nvPr>
        </p:nvSpPr>
        <p:spPr>
          <a:xfrm>
            <a:off x="1672050" y="5549313"/>
            <a:ext cx="1341600" cy="363000"/>
          </a:xfrm>
          <a:prstGeom prst="rect">
            <a:avLst/>
          </a:prstGeom>
        </p:spPr>
        <p:txBody>
          <a:bodyPr spcFirstLastPara="1" wrap="square" lIns="0" tIns="0" rIns="0" bIns="0" anchor="t" anchorCtr="0">
            <a:noAutofit/>
          </a:bodyPr>
          <a:lstStyle>
            <a:lvl1pPr marL="457200" lvl="0" indent="-323850" algn="l" rtl="0">
              <a:lnSpc>
                <a:spcPct val="40000"/>
              </a:lnSpc>
              <a:spcBef>
                <a:spcPts val="640"/>
              </a:spcBef>
              <a:spcAft>
                <a:spcPts val="0"/>
              </a:spcAft>
              <a:buSzPts val="1500"/>
              <a:buChar char="•"/>
              <a:defRPr sz="1500"/>
            </a:lvl1pPr>
            <a:lvl2pPr marL="914400" lvl="1" indent="-323850" algn="l" rtl="0">
              <a:lnSpc>
                <a:spcPct val="40000"/>
              </a:lnSpc>
              <a:spcBef>
                <a:spcPts val="640"/>
              </a:spcBef>
              <a:spcAft>
                <a:spcPts val="0"/>
              </a:spcAft>
              <a:buSzPts val="1500"/>
              <a:buChar char="–"/>
              <a:defRPr sz="1500"/>
            </a:lvl2pPr>
            <a:lvl3pPr marL="1371600" lvl="2" indent="-323850" algn="l" rtl="0">
              <a:lnSpc>
                <a:spcPct val="40000"/>
              </a:lnSpc>
              <a:spcBef>
                <a:spcPts val="640"/>
              </a:spcBef>
              <a:spcAft>
                <a:spcPts val="0"/>
              </a:spcAft>
              <a:buSzPts val="1500"/>
              <a:buChar char="•"/>
              <a:defRPr sz="1500"/>
            </a:lvl3pPr>
            <a:lvl4pPr marL="1828800" lvl="3" indent="-323850" algn="l" rtl="0">
              <a:lnSpc>
                <a:spcPct val="40000"/>
              </a:lnSpc>
              <a:spcBef>
                <a:spcPts val="640"/>
              </a:spcBef>
              <a:spcAft>
                <a:spcPts val="0"/>
              </a:spcAft>
              <a:buSzPts val="1500"/>
              <a:buChar char="–"/>
              <a:defRPr sz="1500"/>
            </a:lvl4pPr>
            <a:lvl5pPr marL="2286000" lvl="4" indent="-323850" algn="l" rtl="0">
              <a:lnSpc>
                <a:spcPct val="40000"/>
              </a:lnSpc>
              <a:spcBef>
                <a:spcPts val="640"/>
              </a:spcBef>
              <a:spcAft>
                <a:spcPts val="0"/>
              </a:spcAft>
              <a:buSzPts val="1500"/>
              <a:buChar char="»"/>
              <a:defRPr sz="1500"/>
            </a:lvl5pPr>
            <a:lvl6pPr marL="2743200" lvl="5" indent="-323850" algn="l" rtl="0">
              <a:lnSpc>
                <a:spcPct val="40000"/>
              </a:lnSpc>
              <a:spcBef>
                <a:spcPts val="640"/>
              </a:spcBef>
              <a:spcAft>
                <a:spcPts val="0"/>
              </a:spcAft>
              <a:buSzPts val="1500"/>
              <a:buChar char="•"/>
              <a:defRPr sz="1500"/>
            </a:lvl6pPr>
            <a:lvl7pPr marL="3200400" lvl="6" indent="-323850" algn="l" rtl="0">
              <a:lnSpc>
                <a:spcPct val="40000"/>
              </a:lnSpc>
              <a:spcBef>
                <a:spcPts val="640"/>
              </a:spcBef>
              <a:spcAft>
                <a:spcPts val="0"/>
              </a:spcAft>
              <a:buSzPts val="1500"/>
              <a:buChar char="•"/>
              <a:defRPr sz="1500"/>
            </a:lvl7pPr>
            <a:lvl8pPr marL="3657600" lvl="7" indent="-323850" algn="l" rtl="0">
              <a:lnSpc>
                <a:spcPct val="40000"/>
              </a:lnSpc>
              <a:spcBef>
                <a:spcPts val="640"/>
              </a:spcBef>
              <a:spcAft>
                <a:spcPts val="0"/>
              </a:spcAft>
              <a:buSzPts val="1500"/>
              <a:buChar char="•"/>
              <a:defRPr sz="1500"/>
            </a:lvl8pPr>
            <a:lvl9pPr marL="4114800" lvl="8" indent="-323850" algn="l" rtl="0">
              <a:lnSpc>
                <a:spcPct val="40000"/>
              </a:lnSpc>
              <a:spcBef>
                <a:spcPts val="640"/>
              </a:spcBef>
              <a:spcAft>
                <a:spcPts val="0"/>
              </a:spcAft>
              <a:buSzPts val="1500"/>
              <a:buChar char="•"/>
              <a:defRPr sz="1500"/>
            </a:lvl9pPr>
          </a:lstStyle>
          <a:p>
            <a:endParaRPr/>
          </a:p>
        </p:txBody>
      </p:sp>
      <p:grpSp>
        <p:nvGrpSpPr>
          <p:cNvPr id="225" name="Google Shape;225;p16"/>
          <p:cNvGrpSpPr/>
          <p:nvPr/>
        </p:nvGrpSpPr>
        <p:grpSpPr>
          <a:xfrm>
            <a:off x="3473769" y="5457407"/>
            <a:ext cx="1609865" cy="546824"/>
            <a:chOff x="0" y="0"/>
            <a:chExt cx="2146487" cy="729098"/>
          </a:xfrm>
        </p:grpSpPr>
        <p:sp>
          <p:nvSpPr>
            <p:cNvPr id="226" name="Google Shape;226;p16"/>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r="-117405"/>
              </a:stretch>
            </a:blipFill>
            <a:ln>
              <a:noFill/>
            </a:ln>
          </p:spPr>
        </p:sp>
        <p:sp>
          <p:nvSpPr>
            <p:cNvPr id="227" name="Google Shape;227;p16"/>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l="-117405"/>
              </a:stretch>
            </a:blipFill>
            <a:ln>
              <a:noFill/>
            </a:ln>
          </p:spPr>
        </p:sp>
      </p:grpSp>
      <p:sp>
        <p:nvSpPr>
          <p:cNvPr id="228" name="Google Shape;228;p16"/>
          <p:cNvSpPr/>
          <p:nvPr/>
        </p:nvSpPr>
        <p:spPr>
          <a:xfrm>
            <a:off x="5419888"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2">
              <a:alphaModFix/>
            </a:blip>
            <a:stretch>
              <a:fillRect r="-117405"/>
            </a:stretch>
          </a:blipFill>
          <a:ln>
            <a:noFill/>
          </a:ln>
        </p:spPr>
      </p:sp>
      <p:sp>
        <p:nvSpPr>
          <p:cNvPr id="229" name="Google Shape;229;p16"/>
          <p:cNvSpPr/>
          <p:nvPr/>
        </p:nvSpPr>
        <p:spPr>
          <a:xfrm>
            <a:off x="5794643"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2">
              <a:alphaModFix/>
            </a:blip>
            <a:stretch>
              <a:fillRect l="-117405"/>
            </a:stretch>
          </a:blipFill>
          <a:ln>
            <a:noFill/>
          </a:ln>
        </p:spPr>
      </p:sp>
      <p:grpSp>
        <p:nvGrpSpPr>
          <p:cNvPr id="230" name="Google Shape;230;p16"/>
          <p:cNvGrpSpPr/>
          <p:nvPr/>
        </p:nvGrpSpPr>
        <p:grpSpPr>
          <a:xfrm>
            <a:off x="15150485" y="5457407"/>
            <a:ext cx="1609865" cy="546824"/>
            <a:chOff x="0" y="0"/>
            <a:chExt cx="2146487" cy="729098"/>
          </a:xfrm>
        </p:grpSpPr>
        <p:sp>
          <p:nvSpPr>
            <p:cNvPr id="231" name="Google Shape;231;p16"/>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r="-117405"/>
              </a:stretch>
            </a:blipFill>
            <a:ln>
              <a:noFill/>
            </a:ln>
          </p:spPr>
        </p:sp>
        <p:sp>
          <p:nvSpPr>
            <p:cNvPr id="232" name="Google Shape;232;p16"/>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l="-117405"/>
              </a:stretch>
            </a:blipFill>
            <a:ln>
              <a:noFill/>
            </a:ln>
          </p:spPr>
        </p:sp>
      </p:grpSp>
      <p:grpSp>
        <p:nvGrpSpPr>
          <p:cNvPr id="233" name="Google Shape;233;p16"/>
          <p:cNvGrpSpPr/>
          <p:nvPr/>
        </p:nvGrpSpPr>
        <p:grpSpPr>
          <a:xfrm>
            <a:off x="9312127" y="5457407"/>
            <a:ext cx="1609865" cy="546824"/>
            <a:chOff x="0" y="0"/>
            <a:chExt cx="2146487" cy="729098"/>
          </a:xfrm>
        </p:grpSpPr>
        <p:sp>
          <p:nvSpPr>
            <p:cNvPr id="234" name="Google Shape;234;p16"/>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r="-117405"/>
              </a:stretch>
            </a:blipFill>
            <a:ln>
              <a:noFill/>
            </a:ln>
          </p:spPr>
        </p:sp>
        <p:sp>
          <p:nvSpPr>
            <p:cNvPr id="235" name="Google Shape;235;p16"/>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l="-117405"/>
              </a:stretch>
            </a:blipFill>
            <a:ln>
              <a:noFill/>
            </a:ln>
          </p:spPr>
        </p:sp>
      </p:grpSp>
      <p:grpSp>
        <p:nvGrpSpPr>
          <p:cNvPr id="236" name="Google Shape;236;p16"/>
          <p:cNvGrpSpPr/>
          <p:nvPr/>
        </p:nvGrpSpPr>
        <p:grpSpPr>
          <a:xfrm>
            <a:off x="11258246" y="5457407"/>
            <a:ext cx="1609865" cy="546824"/>
            <a:chOff x="0" y="0"/>
            <a:chExt cx="2146487" cy="729098"/>
          </a:xfrm>
        </p:grpSpPr>
        <p:sp>
          <p:nvSpPr>
            <p:cNvPr id="237" name="Google Shape;237;p16"/>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r="-117405"/>
              </a:stretch>
            </a:blipFill>
            <a:ln>
              <a:noFill/>
            </a:ln>
          </p:spPr>
        </p:sp>
        <p:sp>
          <p:nvSpPr>
            <p:cNvPr id="238" name="Google Shape;238;p16"/>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l="-117405"/>
              </a:stretch>
            </a:blipFill>
            <a:ln>
              <a:noFill/>
            </a:ln>
          </p:spPr>
        </p:sp>
      </p:grpSp>
      <p:grpSp>
        <p:nvGrpSpPr>
          <p:cNvPr id="239" name="Google Shape;239;p16"/>
          <p:cNvGrpSpPr/>
          <p:nvPr/>
        </p:nvGrpSpPr>
        <p:grpSpPr>
          <a:xfrm>
            <a:off x="13204366" y="5457407"/>
            <a:ext cx="1609865" cy="546824"/>
            <a:chOff x="0" y="0"/>
            <a:chExt cx="2146487" cy="729098"/>
          </a:xfrm>
        </p:grpSpPr>
        <p:sp>
          <p:nvSpPr>
            <p:cNvPr id="240" name="Google Shape;240;p16"/>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r="-117405"/>
              </a:stretch>
            </a:blipFill>
            <a:ln>
              <a:noFill/>
            </a:ln>
          </p:spPr>
        </p:sp>
        <p:sp>
          <p:nvSpPr>
            <p:cNvPr id="241" name="Google Shape;241;p16"/>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l="-117405"/>
              </a:stretch>
            </a:blipFill>
            <a:ln>
              <a:noFill/>
            </a:ln>
          </p:spPr>
        </p:sp>
      </p:grpSp>
      <p:grpSp>
        <p:nvGrpSpPr>
          <p:cNvPr id="242" name="Google Shape;242;p16"/>
          <p:cNvGrpSpPr/>
          <p:nvPr/>
        </p:nvGrpSpPr>
        <p:grpSpPr>
          <a:xfrm>
            <a:off x="7366008" y="5457407"/>
            <a:ext cx="1609865" cy="546824"/>
            <a:chOff x="0" y="0"/>
            <a:chExt cx="2146487" cy="729098"/>
          </a:xfrm>
        </p:grpSpPr>
        <p:sp>
          <p:nvSpPr>
            <p:cNvPr id="243" name="Google Shape;243;p16"/>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r="-117405"/>
              </a:stretch>
            </a:blipFill>
            <a:ln>
              <a:noFill/>
            </a:ln>
          </p:spPr>
        </p:sp>
        <p:sp>
          <p:nvSpPr>
            <p:cNvPr id="244" name="Google Shape;244;p16"/>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2">
                <a:alphaModFix/>
              </a:blip>
              <a:stretch>
                <a:fillRect l="-117405"/>
              </a:stretch>
            </a:blipFill>
            <a:ln>
              <a:noFill/>
            </a:ln>
          </p:spPr>
        </p:sp>
      </p:grpSp>
      <p:sp>
        <p:nvSpPr>
          <p:cNvPr id="245" name="Google Shape;245;p16"/>
          <p:cNvSpPr txBox="1">
            <a:spLocks noGrp="1"/>
          </p:cNvSpPr>
          <p:nvPr>
            <p:ph type="body" idx="9"/>
          </p:nvPr>
        </p:nvSpPr>
        <p:spPr>
          <a:xfrm>
            <a:off x="3607913" y="5549313"/>
            <a:ext cx="1341600" cy="363000"/>
          </a:xfrm>
          <a:prstGeom prst="rect">
            <a:avLst/>
          </a:prstGeom>
        </p:spPr>
        <p:txBody>
          <a:bodyPr spcFirstLastPara="1" wrap="square" lIns="0" tIns="0" rIns="0" bIns="0" anchor="t" anchorCtr="0">
            <a:noAutofit/>
          </a:bodyPr>
          <a:lstStyle>
            <a:lvl1pPr marL="457200" lvl="0" indent="-323850" algn="l" rtl="0">
              <a:lnSpc>
                <a:spcPct val="40000"/>
              </a:lnSpc>
              <a:spcBef>
                <a:spcPts val="640"/>
              </a:spcBef>
              <a:spcAft>
                <a:spcPts val="0"/>
              </a:spcAft>
              <a:buSzPts val="1500"/>
              <a:buChar char="•"/>
              <a:defRPr sz="1500"/>
            </a:lvl1pPr>
            <a:lvl2pPr marL="914400" lvl="1" indent="-323850" algn="l" rtl="0">
              <a:lnSpc>
                <a:spcPct val="40000"/>
              </a:lnSpc>
              <a:spcBef>
                <a:spcPts val="640"/>
              </a:spcBef>
              <a:spcAft>
                <a:spcPts val="0"/>
              </a:spcAft>
              <a:buSzPts val="1500"/>
              <a:buChar char="–"/>
              <a:defRPr sz="1500"/>
            </a:lvl2pPr>
            <a:lvl3pPr marL="1371600" lvl="2" indent="-323850" algn="l" rtl="0">
              <a:lnSpc>
                <a:spcPct val="40000"/>
              </a:lnSpc>
              <a:spcBef>
                <a:spcPts val="640"/>
              </a:spcBef>
              <a:spcAft>
                <a:spcPts val="0"/>
              </a:spcAft>
              <a:buSzPts val="1500"/>
              <a:buChar char="•"/>
              <a:defRPr sz="1500"/>
            </a:lvl3pPr>
            <a:lvl4pPr marL="1828800" lvl="3" indent="-323850" algn="l" rtl="0">
              <a:lnSpc>
                <a:spcPct val="40000"/>
              </a:lnSpc>
              <a:spcBef>
                <a:spcPts val="640"/>
              </a:spcBef>
              <a:spcAft>
                <a:spcPts val="0"/>
              </a:spcAft>
              <a:buSzPts val="1500"/>
              <a:buChar char="–"/>
              <a:defRPr sz="1500"/>
            </a:lvl4pPr>
            <a:lvl5pPr marL="2286000" lvl="4" indent="-323850" algn="l" rtl="0">
              <a:lnSpc>
                <a:spcPct val="40000"/>
              </a:lnSpc>
              <a:spcBef>
                <a:spcPts val="640"/>
              </a:spcBef>
              <a:spcAft>
                <a:spcPts val="0"/>
              </a:spcAft>
              <a:buSzPts val="1500"/>
              <a:buChar char="»"/>
              <a:defRPr sz="1500"/>
            </a:lvl5pPr>
            <a:lvl6pPr marL="2743200" lvl="5" indent="-323850" algn="l" rtl="0">
              <a:lnSpc>
                <a:spcPct val="40000"/>
              </a:lnSpc>
              <a:spcBef>
                <a:spcPts val="640"/>
              </a:spcBef>
              <a:spcAft>
                <a:spcPts val="0"/>
              </a:spcAft>
              <a:buSzPts val="1500"/>
              <a:buChar char="•"/>
              <a:defRPr sz="1500"/>
            </a:lvl6pPr>
            <a:lvl7pPr marL="3200400" lvl="6" indent="-323850" algn="l" rtl="0">
              <a:lnSpc>
                <a:spcPct val="40000"/>
              </a:lnSpc>
              <a:spcBef>
                <a:spcPts val="640"/>
              </a:spcBef>
              <a:spcAft>
                <a:spcPts val="0"/>
              </a:spcAft>
              <a:buSzPts val="1500"/>
              <a:buChar char="•"/>
              <a:defRPr sz="1500"/>
            </a:lvl7pPr>
            <a:lvl8pPr marL="3657600" lvl="7" indent="-323850" algn="l" rtl="0">
              <a:lnSpc>
                <a:spcPct val="40000"/>
              </a:lnSpc>
              <a:spcBef>
                <a:spcPts val="640"/>
              </a:spcBef>
              <a:spcAft>
                <a:spcPts val="0"/>
              </a:spcAft>
              <a:buSzPts val="1500"/>
              <a:buChar char="•"/>
              <a:defRPr sz="1500"/>
            </a:lvl8pPr>
            <a:lvl9pPr marL="4114800" lvl="8" indent="-323850" algn="l" rtl="0">
              <a:lnSpc>
                <a:spcPct val="40000"/>
              </a:lnSpc>
              <a:spcBef>
                <a:spcPts val="640"/>
              </a:spcBef>
              <a:spcAft>
                <a:spcPts val="0"/>
              </a:spcAft>
              <a:buSzPts val="1500"/>
              <a:buChar char="•"/>
              <a:defRPr sz="1500"/>
            </a:lvl9pPr>
          </a:lstStyle>
          <a:p>
            <a:endParaRPr/>
          </a:p>
        </p:txBody>
      </p:sp>
      <p:sp>
        <p:nvSpPr>
          <p:cNvPr id="246" name="Google Shape;246;p16"/>
          <p:cNvSpPr txBox="1">
            <a:spLocks noGrp="1"/>
          </p:cNvSpPr>
          <p:nvPr>
            <p:ph type="body" idx="13"/>
          </p:nvPr>
        </p:nvSpPr>
        <p:spPr>
          <a:xfrm>
            <a:off x="5554000" y="5549313"/>
            <a:ext cx="1341600" cy="363000"/>
          </a:xfrm>
          <a:prstGeom prst="rect">
            <a:avLst/>
          </a:prstGeom>
        </p:spPr>
        <p:txBody>
          <a:bodyPr spcFirstLastPara="1" wrap="square" lIns="0" tIns="0" rIns="0" bIns="0" anchor="t" anchorCtr="0">
            <a:noAutofit/>
          </a:bodyPr>
          <a:lstStyle>
            <a:lvl1pPr marL="457200" lvl="0" indent="-323850" algn="l" rtl="0">
              <a:lnSpc>
                <a:spcPct val="40000"/>
              </a:lnSpc>
              <a:spcBef>
                <a:spcPts val="640"/>
              </a:spcBef>
              <a:spcAft>
                <a:spcPts val="0"/>
              </a:spcAft>
              <a:buSzPts val="1500"/>
              <a:buChar char="•"/>
              <a:defRPr sz="1500"/>
            </a:lvl1pPr>
            <a:lvl2pPr marL="914400" lvl="1" indent="-323850" algn="l" rtl="0">
              <a:lnSpc>
                <a:spcPct val="40000"/>
              </a:lnSpc>
              <a:spcBef>
                <a:spcPts val="640"/>
              </a:spcBef>
              <a:spcAft>
                <a:spcPts val="0"/>
              </a:spcAft>
              <a:buSzPts val="1500"/>
              <a:buChar char="–"/>
              <a:defRPr sz="1500"/>
            </a:lvl2pPr>
            <a:lvl3pPr marL="1371600" lvl="2" indent="-323850" algn="l" rtl="0">
              <a:lnSpc>
                <a:spcPct val="40000"/>
              </a:lnSpc>
              <a:spcBef>
                <a:spcPts val="640"/>
              </a:spcBef>
              <a:spcAft>
                <a:spcPts val="0"/>
              </a:spcAft>
              <a:buSzPts val="1500"/>
              <a:buChar char="•"/>
              <a:defRPr sz="1500"/>
            </a:lvl3pPr>
            <a:lvl4pPr marL="1828800" lvl="3" indent="-323850" algn="l" rtl="0">
              <a:lnSpc>
                <a:spcPct val="40000"/>
              </a:lnSpc>
              <a:spcBef>
                <a:spcPts val="640"/>
              </a:spcBef>
              <a:spcAft>
                <a:spcPts val="0"/>
              </a:spcAft>
              <a:buSzPts val="1500"/>
              <a:buChar char="–"/>
              <a:defRPr sz="1500"/>
            </a:lvl4pPr>
            <a:lvl5pPr marL="2286000" lvl="4" indent="-323850" algn="l" rtl="0">
              <a:lnSpc>
                <a:spcPct val="40000"/>
              </a:lnSpc>
              <a:spcBef>
                <a:spcPts val="640"/>
              </a:spcBef>
              <a:spcAft>
                <a:spcPts val="0"/>
              </a:spcAft>
              <a:buSzPts val="1500"/>
              <a:buChar char="»"/>
              <a:defRPr sz="1500"/>
            </a:lvl5pPr>
            <a:lvl6pPr marL="2743200" lvl="5" indent="-323850" algn="l" rtl="0">
              <a:lnSpc>
                <a:spcPct val="40000"/>
              </a:lnSpc>
              <a:spcBef>
                <a:spcPts val="640"/>
              </a:spcBef>
              <a:spcAft>
                <a:spcPts val="0"/>
              </a:spcAft>
              <a:buSzPts val="1500"/>
              <a:buChar char="•"/>
              <a:defRPr sz="1500"/>
            </a:lvl6pPr>
            <a:lvl7pPr marL="3200400" lvl="6" indent="-323850" algn="l" rtl="0">
              <a:lnSpc>
                <a:spcPct val="40000"/>
              </a:lnSpc>
              <a:spcBef>
                <a:spcPts val="640"/>
              </a:spcBef>
              <a:spcAft>
                <a:spcPts val="0"/>
              </a:spcAft>
              <a:buSzPts val="1500"/>
              <a:buChar char="•"/>
              <a:defRPr sz="1500"/>
            </a:lvl7pPr>
            <a:lvl8pPr marL="3657600" lvl="7" indent="-323850" algn="l" rtl="0">
              <a:lnSpc>
                <a:spcPct val="40000"/>
              </a:lnSpc>
              <a:spcBef>
                <a:spcPts val="640"/>
              </a:spcBef>
              <a:spcAft>
                <a:spcPts val="0"/>
              </a:spcAft>
              <a:buSzPts val="1500"/>
              <a:buChar char="•"/>
              <a:defRPr sz="1500"/>
            </a:lvl8pPr>
            <a:lvl9pPr marL="4114800" lvl="8" indent="-323850" algn="l" rtl="0">
              <a:lnSpc>
                <a:spcPct val="40000"/>
              </a:lnSpc>
              <a:spcBef>
                <a:spcPts val="640"/>
              </a:spcBef>
              <a:spcAft>
                <a:spcPts val="0"/>
              </a:spcAft>
              <a:buSzPts val="1500"/>
              <a:buChar char="•"/>
              <a:defRPr sz="1500"/>
            </a:lvl9pPr>
          </a:lstStyle>
          <a:p>
            <a:endParaRPr/>
          </a:p>
        </p:txBody>
      </p:sp>
      <p:sp>
        <p:nvSpPr>
          <p:cNvPr id="247" name="Google Shape;247;p16"/>
          <p:cNvSpPr txBox="1">
            <a:spLocks noGrp="1"/>
          </p:cNvSpPr>
          <p:nvPr>
            <p:ph type="body" idx="14"/>
          </p:nvPr>
        </p:nvSpPr>
        <p:spPr>
          <a:xfrm>
            <a:off x="7433063" y="5549313"/>
            <a:ext cx="1341600" cy="363000"/>
          </a:xfrm>
          <a:prstGeom prst="rect">
            <a:avLst/>
          </a:prstGeom>
        </p:spPr>
        <p:txBody>
          <a:bodyPr spcFirstLastPara="1" wrap="square" lIns="0" tIns="0" rIns="0" bIns="0" anchor="t" anchorCtr="0">
            <a:noAutofit/>
          </a:bodyPr>
          <a:lstStyle>
            <a:lvl1pPr marL="457200" lvl="0" indent="-323850" algn="l" rtl="0">
              <a:lnSpc>
                <a:spcPct val="40000"/>
              </a:lnSpc>
              <a:spcBef>
                <a:spcPts val="640"/>
              </a:spcBef>
              <a:spcAft>
                <a:spcPts val="0"/>
              </a:spcAft>
              <a:buSzPts val="1500"/>
              <a:buChar char="•"/>
              <a:defRPr sz="1500"/>
            </a:lvl1pPr>
            <a:lvl2pPr marL="914400" lvl="1" indent="-323850" algn="l" rtl="0">
              <a:lnSpc>
                <a:spcPct val="40000"/>
              </a:lnSpc>
              <a:spcBef>
                <a:spcPts val="640"/>
              </a:spcBef>
              <a:spcAft>
                <a:spcPts val="0"/>
              </a:spcAft>
              <a:buSzPts val="1500"/>
              <a:buChar char="–"/>
              <a:defRPr sz="1500"/>
            </a:lvl2pPr>
            <a:lvl3pPr marL="1371600" lvl="2" indent="-323850" algn="l" rtl="0">
              <a:lnSpc>
                <a:spcPct val="40000"/>
              </a:lnSpc>
              <a:spcBef>
                <a:spcPts val="640"/>
              </a:spcBef>
              <a:spcAft>
                <a:spcPts val="0"/>
              </a:spcAft>
              <a:buSzPts val="1500"/>
              <a:buChar char="•"/>
              <a:defRPr sz="1500"/>
            </a:lvl3pPr>
            <a:lvl4pPr marL="1828800" lvl="3" indent="-323850" algn="l" rtl="0">
              <a:lnSpc>
                <a:spcPct val="40000"/>
              </a:lnSpc>
              <a:spcBef>
                <a:spcPts val="640"/>
              </a:spcBef>
              <a:spcAft>
                <a:spcPts val="0"/>
              </a:spcAft>
              <a:buSzPts val="1500"/>
              <a:buChar char="–"/>
              <a:defRPr sz="1500"/>
            </a:lvl4pPr>
            <a:lvl5pPr marL="2286000" lvl="4" indent="-323850" algn="l" rtl="0">
              <a:lnSpc>
                <a:spcPct val="40000"/>
              </a:lnSpc>
              <a:spcBef>
                <a:spcPts val="640"/>
              </a:spcBef>
              <a:spcAft>
                <a:spcPts val="0"/>
              </a:spcAft>
              <a:buSzPts val="1500"/>
              <a:buChar char="»"/>
              <a:defRPr sz="1500"/>
            </a:lvl5pPr>
            <a:lvl6pPr marL="2743200" lvl="5" indent="-323850" algn="l" rtl="0">
              <a:lnSpc>
                <a:spcPct val="40000"/>
              </a:lnSpc>
              <a:spcBef>
                <a:spcPts val="640"/>
              </a:spcBef>
              <a:spcAft>
                <a:spcPts val="0"/>
              </a:spcAft>
              <a:buSzPts val="1500"/>
              <a:buChar char="•"/>
              <a:defRPr sz="1500"/>
            </a:lvl6pPr>
            <a:lvl7pPr marL="3200400" lvl="6" indent="-323850" algn="l" rtl="0">
              <a:lnSpc>
                <a:spcPct val="40000"/>
              </a:lnSpc>
              <a:spcBef>
                <a:spcPts val="640"/>
              </a:spcBef>
              <a:spcAft>
                <a:spcPts val="0"/>
              </a:spcAft>
              <a:buSzPts val="1500"/>
              <a:buChar char="•"/>
              <a:defRPr sz="1500"/>
            </a:lvl7pPr>
            <a:lvl8pPr marL="3657600" lvl="7" indent="-323850" algn="l" rtl="0">
              <a:lnSpc>
                <a:spcPct val="40000"/>
              </a:lnSpc>
              <a:spcBef>
                <a:spcPts val="640"/>
              </a:spcBef>
              <a:spcAft>
                <a:spcPts val="0"/>
              </a:spcAft>
              <a:buSzPts val="1500"/>
              <a:buChar char="•"/>
              <a:defRPr sz="1500"/>
            </a:lvl8pPr>
            <a:lvl9pPr marL="4114800" lvl="8" indent="-323850" algn="l" rtl="0">
              <a:lnSpc>
                <a:spcPct val="40000"/>
              </a:lnSpc>
              <a:spcBef>
                <a:spcPts val="640"/>
              </a:spcBef>
              <a:spcAft>
                <a:spcPts val="0"/>
              </a:spcAft>
              <a:buSzPts val="1500"/>
              <a:buChar char="•"/>
              <a:defRPr sz="1500"/>
            </a:lvl9pPr>
          </a:lstStyle>
          <a:p>
            <a:endParaRPr/>
          </a:p>
        </p:txBody>
      </p:sp>
      <p:sp>
        <p:nvSpPr>
          <p:cNvPr id="248" name="Google Shape;248;p16"/>
          <p:cNvSpPr txBox="1">
            <a:spLocks noGrp="1"/>
          </p:cNvSpPr>
          <p:nvPr>
            <p:ph type="body" idx="15"/>
          </p:nvPr>
        </p:nvSpPr>
        <p:spPr>
          <a:xfrm>
            <a:off x="9446250" y="5549313"/>
            <a:ext cx="1341600" cy="363000"/>
          </a:xfrm>
          <a:prstGeom prst="rect">
            <a:avLst/>
          </a:prstGeom>
        </p:spPr>
        <p:txBody>
          <a:bodyPr spcFirstLastPara="1" wrap="square" lIns="0" tIns="0" rIns="0" bIns="0" anchor="t" anchorCtr="0">
            <a:noAutofit/>
          </a:bodyPr>
          <a:lstStyle>
            <a:lvl1pPr marL="457200" lvl="0" indent="-323850" algn="l" rtl="0">
              <a:lnSpc>
                <a:spcPct val="40000"/>
              </a:lnSpc>
              <a:spcBef>
                <a:spcPts val="640"/>
              </a:spcBef>
              <a:spcAft>
                <a:spcPts val="0"/>
              </a:spcAft>
              <a:buSzPts val="1500"/>
              <a:buChar char="•"/>
              <a:defRPr sz="1500"/>
            </a:lvl1pPr>
            <a:lvl2pPr marL="914400" lvl="1" indent="-323850" algn="l" rtl="0">
              <a:lnSpc>
                <a:spcPct val="40000"/>
              </a:lnSpc>
              <a:spcBef>
                <a:spcPts val="640"/>
              </a:spcBef>
              <a:spcAft>
                <a:spcPts val="0"/>
              </a:spcAft>
              <a:buSzPts val="1500"/>
              <a:buChar char="–"/>
              <a:defRPr sz="1500"/>
            </a:lvl2pPr>
            <a:lvl3pPr marL="1371600" lvl="2" indent="-323850" algn="l" rtl="0">
              <a:lnSpc>
                <a:spcPct val="40000"/>
              </a:lnSpc>
              <a:spcBef>
                <a:spcPts val="640"/>
              </a:spcBef>
              <a:spcAft>
                <a:spcPts val="0"/>
              </a:spcAft>
              <a:buSzPts val="1500"/>
              <a:buChar char="•"/>
              <a:defRPr sz="1500"/>
            </a:lvl3pPr>
            <a:lvl4pPr marL="1828800" lvl="3" indent="-323850" algn="l" rtl="0">
              <a:lnSpc>
                <a:spcPct val="40000"/>
              </a:lnSpc>
              <a:spcBef>
                <a:spcPts val="640"/>
              </a:spcBef>
              <a:spcAft>
                <a:spcPts val="0"/>
              </a:spcAft>
              <a:buSzPts val="1500"/>
              <a:buChar char="–"/>
              <a:defRPr sz="1500"/>
            </a:lvl4pPr>
            <a:lvl5pPr marL="2286000" lvl="4" indent="-323850" algn="l" rtl="0">
              <a:lnSpc>
                <a:spcPct val="40000"/>
              </a:lnSpc>
              <a:spcBef>
                <a:spcPts val="640"/>
              </a:spcBef>
              <a:spcAft>
                <a:spcPts val="0"/>
              </a:spcAft>
              <a:buSzPts val="1500"/>
              <a:buChar char="»"/>
              <a:defRPr sz="1500"/>
            </a:lvl5pPr>
            <a:lvl6pPr marL="2743200" lvl="5" indent="-323850" algn="l" rtl="0">
              <a:lnSpc>
                <a:spcPct val="40000"/>
              </a:lnSpc>
              <a:spcBef>
                <a:spcPts val="640"/>
              </a:spcBef>
              <a:spcAft>
                <a:spcPts val="0"/>
              </a:spcAft>
              <a:buSzPts val="1500"/>
              <a:buChar char="•"/>
              <a:defRPr sz="1500"/>
            </a:lvl6pPr>
            <a:lvl7pPr marL="3200400" lvl="6" indent="-323850" algn="l" rtl="0">
              <a:lnSpc>
                <a:spcPct val="40000"/>
              </a:lnSpc>
              <a:spcBef>
                <a:spcPts val="640"/>
              </a:spcBef>
              <a:spcAft>
                <a:spcPts val="0"/>
              </a:spcAft>
              <a:buSzPts val="1500"/>
              <a:buChar char="•"/>
              <a:defRPr sz="1500"/>
            </a:lvl7pPr>
            <a:lvl8pPr marL="3657600" lvl="7" indent="-323850" algn="l" rtl="0">
              <a:lnSpc>
                <a:spcPct val="40000"/>
              </a:lnSpc>
              <a:spcBef>
                <a:spcPts val="640"/>
              </a:spcBef>
              <a:spcAft>
                <a:spcPts val="0"/>
              </a:spcAft>
              <a:buSzPts val="1500"/>
              <a:buChar char="•"/>
              <a:defRPr sz="1500"/>
            </a:lvl8pPr>
            <a:lvl9pPr marL="4114800" lvl="8" indent="-323850" algn="l" rtl="0">
              <a:lnSpc>
                <a:spcPct val="40000"/>
              </a:lnSpc>
              <a:spcBef>
                <a:spcPts val="640"/>
              </a:spcBef>
              <a:spcAft>
                <a:spcPts val="0"/>
              </a:spcAft>
              <a:buSzPts val="1500"/>
              <a:buChar char="•"/>
              <a:defRPr sz="1500"/>
            </a:lvl9pPr>
          </a:lstStyle>
          <a:p>
            <a:endParaRPr/>
          </a:p>
        </p:txBody>
      </p:sp>
      <p:sp>
        <p:nvSpPr>
          <p:cNvPr id="249" name="Google Shape;249;p16"/>
          <p:cNvSpPr txBox="1">
            <a:spLocks noGrp="1"/>
          </p:cNvSpPr>
          <p:nvPr>
            <p:ph type="body" idx="16"/>
          </p:nvPr>
        </p:nvSpPr>
        <p:spPr>
          <a:xfrm>
            <a:off x="11392388" y="5549313"/>
            <a:ext cx="1341600" cy="363000"/>
          </a:xfrm>
          <a:prstGeom prst="rect">
            <a:avLst/>
          </a:prstGeom>
        </p:spPr>
        <p:txBody>
          <a:bodyPr spcFirstLastPara="1" wrap="square" lIns="0" tIns="0" rIns="0" bIns="0" anchor="t" anchorCtr="0">
            <a:noAutofit/>
          </a:bodyPr>
          <a:lstStyle>
            <a:lvl1pPr marL="457200" lvl="0" indent="-323850" algn="l" rtl="0">
              <a:lnSpc>
                <a:spcPct val="40000"/>
              </a:lnSpc>
              <a:spcBef>
                <a:spcPts val="640"/>
              </a:spcBef>
              <a:spcAft>
                <a:spcPts val="0"/>
              </a:spcAft>
              <a:buSzPts val="1500"/>
              <a:buChar char="•"/>
              <a:defRPr sz="1500"/>
            </a:lvl1pPr>
            <a:lvl2pPr marL="914400" lvl="1" indent="-323850" algn="l" rtl="0">
              <a:lnSpc>
                <a:spcPct val="40000"/>
              </a:lnSpc>
              <a:spcBef>
                <a:spcPts val="640"/>
              </a:spcBef>
              <a:spcAft>
                <a:spcPts val="0"/>
              </a:spcAft>
              <a:buSzPts val="1500"/>
              <a:buChar char="–"/>
              <a:defRPr sz="1500"/>
            </a:lvl2pPr>
            <a:lvl3pPr marL="1371600" lvl="2" indent="-323850" algn="l" rtl="0">
              <a:lnSpc>
                <a:spcPct val="40000"/>
              </a:lnSpc>
              <a:spcBef>
                <a:spcPts val="640"/>
              </a:spcBef>
              <a:spcAft>
                <a:spcPts val="0"/>
              </a:spcAft>
              <a:buSzPts val="1500"/>
              <a:buChar char="•"/>
              <a:defRPr sz="1500"/>
            </a:lvl3pPr>
            <a:lvl4pPr marL="1828800" lvl="3" indent="-323850" algn="l" rtl="0">
              <a:lnSpc>
                <a:spcPct val="40000"/>
              </a:lnSpc>
              <a:spcBef>
                <a:spcPts val="640"/>
              </a:spcBef>
              <a:spcAft>
                <a:spcPts val="0"/>
              </a:spcAft>
              <a:buSzPts val="1500"/>
              <a:buChar char="–"/>
              <a:defRPr sz="1500"/>
            </a:lvl4pPr>
            <a:lvl5pPr marL="2286000" lvl="4" indent="-323850" algn="l" rtl="0">
              <a:lnSpc>
                <a:spcPct val="40000"/>
              </a:lnSpc>
              <a:spcBef>
                <a:spcPts val="640"/>
              </a:spcBef>
              <a:spcAft>
                <a:spcPts val="0"/>
              </a:spcAft>
              <a:buSzPts val="1500"/>
              <a:buChar char="»"/>
              <a:defRPr sz="1500"/>
            </a:lvl5pPr>
            <a:lvl6pPr marL="2743200" lvl="5" indent="-323850" algn="l" rtl="0">
              <a:lnSpc>
                <a:spcPct val="40000"/>
              </a:lnSpc>
              <a:spcBef>
                <a:spcPts val="640"/>
              </a:spcBef>
              <a:spcAft>
                <a:spcPts val="0"/>
              </a:spcAft>
              <a:buSzPts val="1500"/>
              <a:buChar char="•"/>
              <a:defRPr sz="1500"/>
            </a:lvl6pPr>
            <a:lvl7pPr marL="3200400" lvl="6" indent="-323850" algn="l" rtl="0">
              <a:lnSpc>
                <a:spcPct val="40000"/>
              </a:lnSpc>
              <a:spcBef>
                <a:spcPts val="640"/>
              </a:spcBef>
              <a:spcAft>
                <a:spcPts val="0"/>
              </a:spcAft>
              <a:buSzPts val="1500"/>
              <a:buChar char="•"/>
              <a:defRPr sz="1500"/>
            </a:lvl7pPr>
            <a:lvl8pPr marL="3657600" lvl="7" indent="-323850" algn="l" rtl="0">
              <a:lnSpc>
                <a:spcPct val="40000"/>
              </a:lnSpc>
              <a:spcBef>
                <a:spcPts val="640"/>
              </a:spcBef>
              <a:spcAft>
                <a:spcPts val="0"/>
              </a:spcAft>
              <a:buSzPts val="1500"/>
              <a:buChar char="•"/>
              <a:defRPr sz="1500"/>
            </a:lvl8pPr>
            <a:lvl9pPr marL="4114800" lvl="8" indent="-323850" algn="l" rtl="0">
              <a:lnSpc>
                <a:spcPct val="40000"/>
              </a:lnSpc>
              <a:spcBef>
                <a:spcPts val="640"/>
              </a:spcBef>
              <a:spcAft>
                <a:spcPts val="0"/>
              </a:spcAft>
              <a:buSzPts val="1500"/>
              <a:buChar char="•"/>
              <a:defRPr sz="1500"/>
            </a:lvl9pPr>
          </a:lstStyle>
          <a:p>
            <a:endParaRPr/>
          </a:p>
        </p:txBody>
      </p:sp>
      <p:sp>
        <p:nvSpPr>
          <p:cNvPr id="250" name="Google Shape;250;p16"/>
          <p:cNvSpPr txBox="1">
            <a:spLocks noGrp="1"/>
          </p:cNvSpPr>
          <p:nvPr>
            <p:ph type="body" idx="17"/>
          </p:nvPr>
        </p:nvSpPr>
        <p:spPr>
          <a:xfrm>
            <a:off x="13338475" y="5549313"/>
            <a:ext cx="1341600" cy="363000"/>
          </a:xfrm>
          <a:prstGeom prst="rect">
            <a:avLst/>
          </a:prstGeom>
        </p:spPr>
        <p:txBody>
          <a:bodyPr spcFirstLastPara="1" wrap="square" lIns="0" tIns="0" rIns="0" bIns="0" anchor="t" anchorCtr="0">
            <a:noAutofit/>
          </a:bodyPr>
          <a:lstStyle>
            <a:lvl1pPr marL="457200" lvl="0" indent="-323850" algn="l" rtl="0">
              <a:lnSpc>
                <a:spcPct val="40000"/>
              </a:lnSpc>
              <a:spcBef>
                <a:spcPts val="640"/>
              </a:spcBef>
              <a:spcAft>
                <a:spcPts val="0"/>
              </a:spcAft>
              <a:buSzPts val="1500"/>
              <a:buChar char="•"/>
              <a:defRPr sz="1500"/>
            </a:lvl1pPr>
            <a:lvl2pPr marL="914400" lvl="1" indent="-323850" algn="l" rtl="0">
              <a:lnSpc>
                <a:spcPct val="40000"/>
              </a:lnSpc>
              <a:spcBef>
                <a:spcPts val="640"/>
              </a:spcBef>
              <a:spcAft>
                <a:spcPts val="0"/>
              </a:spcAft>
              <a:buSzPts val="1500"/>
              <a:buChar char="–"/>
              <a:defRPr sz="1500"/>
            </a:lvl2pPr>
            <a:lvl3pPr marL="1371600" lvl="2" indent="-323850" algn="l" rtl="0">
              <a:lnSpc>
                <a:spcPct val="40000"/>
              </a:lnSpc>
              <a:spcBef>
                <a:spcPts val="640"/>
              </a:spcBef>
              <a:spcAft>
                <a:spcPts val="0"/>
              </a:spcAft>
              <a:buSzPts val="1500"/>
              <a:buChar char="•"/>
              <a:defRPr sz="1500"/>
            </a:lvl3pPr>
            <a:lvl4pPr marL="1828800" lvl="3" indent="-323850" algn="l" rtl="0">
              <a:lnSpc>
                <a:spcPct val="40000"/>
              </a:lnSpc>
              <a:spcBef>
                <a:spcPts val="640"/>
              </a:spcBef>
              <a:spcAft>
                <a:spcPts val="0"/>
              </a:spcAft>
              <a:buSzPts val="1500"/>
              <a:buChar char="–"/>
              <a:defRPr sz="1500"/>
            </a:lvl4pPr>
            <a:lvl5pPr marL="2286000" lvl="4" indent="-323850" algn="l" rtl="0">
              <a:lnSpc>
                <a:spcPct val="40000"/>
              </a:lnSpc>
              <a:spcBef>
                <a:spcPts val="640"/>
              </a:spcBef>
              <a:spcAft>
                <a:spcPts val="0"/>
              </a:spcAft>
              <a:buSzPts val="1500"/>
              <a:buChar char="»"/>
              <a:defRPr sz="1500"/>
            </a:lvl5pPr>
            <a:lvl6pPr marL="2743200" lvl="5" indent="-323850" algn="l" rtl="0">
              <a:lnSpc>
                <a:spcPct val="40000"/>
              </a:lnSpc>
              <a:spcBef>
                <a:spcPts val="640"/>
              </a:spcBef>
              <a:spcAft>
                <a:spcPts val="0"/>
              </a:spcAft>
              <a:buSzPts val="1500"/>
              <a:buChar char="•"/>
              <a:defRPr sz="1500"/>
            </a:lvl6pPr>
            <a:lvl7pPr marL="3200400" lvl="6" indent="-323850" algn="l" rtl="0">
              <a:lnSpc>
                <a:spcPct val="40000"/>
              </a:lnSpc>
              <a:spcBef>
                <a:spcPts val="640"/>
              </a:spcBef>
              <a:spcAft>
                <a:spcPts val="0"/>
              </a:spcAft>
              <a:buSzPts val="1500"/>
              <a:buChar char="•"/>
              <a:defRPr sz="1500"/>
            </a:lvl7pPr>
            <a:lvl8pPr marL="3657600" lvl="7" indent="-323850" algn="l" rtl="0">
              <a:lnSpc>
                <a:spcPct val="40000"/>
              </a:lnSpc>
              <a:spcBef>
                <a:spcPts val="640"/>
              </a:spcBef>
              <a:spcAft>
                <a:spcPts val="0"/>
              </a:spcAft>
              <a:buSzPts val="1500"/>
              <a:buChar char="•"/>
              <a:defRPr sz="1500"/>
            </a:lvl8pPr>
            <a:lvl9pPr marL="4114800" lvl="8" indent="-323850" algn="l" rtl="0">
              <a:lnSpc>
                <a:spcPct val="40000"/>
              </a:lnSpc>
              <a:spcBef>
                <a:spcPts val="640"/>
              </a:spcBef>
              <a:spcAft>
                <a:spcPts val="0"/>
              </a:spcAft>
              <a:buSzPts val="1500"/>
              <a:buChar char="•"/>
              <a:defRPr sz="1500"/>
            </a:lvl9pPr>
          </a:lstStyle>
          <a:p>
            <a:endParaRPr/>
          </a:p>
        </p:txBody>
      </p:sp>
      <p:sp>
        <p:nvSpPr>
          <p:cNvPr id="251" name="Google Shape;251;p16"/>
          <p:cNvSpPr txBox="1">
            <a:spLocks noGrp="1"/>
          </p:cNvSpPr>
          <p:nvPr>
            <p:ph type="body" idx="18"/>
          </p:nvPr>
        </p:nvSpPr>
        <p:spPr>
          <a:xfrm>
            <a:off x="15284600" y="5549313"/>
            <a:ext cx="1341600" cy="363000"/>
          </a:xfrm>
          <a:prstGeom prst="rect">
            <a:avLst/>
          </a:prstGeom>
        </p:spPr>
        <p:txBody>
          <a:bodyPr spcFirstLastPara="1" wrap="square" lIns="0" tIns="0" rIns="0" bIns="0" anchor="t" anchorCtr="0">
            <a:noAutofit/>
          </a:bodyPr>
          <a:lstStyle>
            <a:lvl1pPr marL="457200" lvl="0" indent="-323850" algn="l" rtl="0">
              <a:lnSpc>
                <a:spcPct val="40000"/>
              </a:lnSpc>
              <a:spcBef>
                <a:spcPts val="640"/>
              </a:spcBef>
              <a:spcAft>
                <a:spcPts val="0"/>
              </a:spcAft>
              <a:buSzPts val="1500"/>
              <a:buChar char="•"/>
              <a:defRPr sz="1500"/>
            </a:lvl1pPr>
            <a:lvl2pPr marL="914400" lvl="1" indent="-323850" algn="l" rtl="0">
              <a:lnSpc>
                <a:spcPct val="40000"/>
              </a:lnSpc>
              <a:spcBef>
                <a:spcPts val="640"/>
              </a:spcBef>
              <a:spcAft>
                <a:spcPts val="0"/>
              </a:spcAft>
              <a:buSzPts val="1500"/>
              <a:buChar char="–"/>
              <a:defRPr sz="1500"/>
            </a:lvl2pPr>
            <a:lvl3pPr marL="1371600" lvl="2" indent="-323850" algn="l" rtl="0">
              <a:lnSpc>
                <a:spcPct val="40000"/>
              </a:lnSpc>
              <a:spcBef>
                <a:spcPts val="640"/>
              </a:spcBef>
              <a:spcAft>
                <a:spcPts val="0"/>
              </a:spcAft>
              <a:buSzPts val="1500"/>
              <a:buChar char="•"/>
              <a:defRPr sz="1500"/>
            </a:lvl3pPr>
            <a:lvl4pPr marL="1828800" lvl="3" indent="-323850" algn="l" rtl="0">
              <a:lnSpc>
                <a:spcPct val="40000"/>
              </a:lnSpc>
              <a:spcBef>
                <a:spcPts val="640"/>
              </a:spcBef>
              <a:spcAft>
                <a:spcPts val="0"/>
              </a:spcAft>
              <a:buSzPts val="1500"/>
              <a:buChar char="–"/>
              <a:defRPr sz="1500"/>
            </a:lvl4pPr>
            <a:lvl5pPr marL="2286000" lvl="4" indent="-323850" algn="l" rtl="0">
              <a:lnSpc>
                <a:spcPct val="40000"/>
              </a:lnSpc>
              <a:spcBef>
                <a:spcPts val="640"/>
              </a:spcBef>
              <a:spcAft>
                <a:spcPts val="0"/>
              </a:spcAft>
              <a:buSzPts val="1500"/>
              <a:buChar char="»"/>
              <a:defRPr sz="1500"/>
            </a:lvl5pPr>
            <a:lvl6pPr marL="2743200" lvl="5" indent="-323850" algn="l" rtl="0">
              <a:lnSpc>
                <a:spcPct val="40000"/>
              </a:lnSpc>
              <a:spcBef>
                <a:spcPts val="640"/>
              </a:spcBef>
              <a:spcAft>
                <a:spcPts val="0"/>
              </a:spcAft>
              <a:buSzPts val="1500"/>
              <a:buChar char="•"/>
              <a:defRPr sz="1500"/>
            </a:lvl6pPr>
            <a:lvl7pPr marL="3200400" lvl="6" indent="-323850" algn="l" rtl="0">
              <a:lnSpc>
                <a:spcPct val="40000"/>
              </a:lnSpc>
              <a:spcBef>
                <a:spcPts val="640"/>
              </a:spcBef>
              <a:spcAft>
                <a:spcPts val="0"/>
              </a:spcAft>
              <a:buSzPts val="1500"/>
              <a:buChar char="•"/>
              <a:defRPr sz="1500"/>
            </a:lvl7pPr>
            <a:lvl8pPr marL="3657600" lvl="7" indent="-323850" algn="l" rtl="0">
              <a:lnSpc>
                <a:spcPct val="40000"/>
              </a:lnSpc>
              <a:spcBef>
                <a:spcPts val="640"/>
              </a:spcBef>
              <a:spcAft>
                <a:spcPts val="0"/>
              </a:spcAft>
              <a:buSzPts val="1500"/>
              <a:buChar char="•"/>
              <a:defRPr sz="1500"/>
            </a:lvl8pPr>
            <a:lvl9pPr marL="4114800" lvl="8" indent="-323850" algn="l" rtl="0">
              <a:lnSpc>
                <a:spcPct val="40000"/>
              </a:lnSpc>
              <a:spcBef>
                <a:spcPts val="640"/>
              </a:spcBef>
              <a:spcAft>
                <a:spcPts val="0"/>
              </a:spcAft>
              <a:buSzPts val="1500"/>
              <a:buChar char="•"/>
              <a:defRPr sz="15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grpSp>
        <p:nvGrpSpPr>
          <p:cNvPr id="14" name="Google Shape;14;p3"/>
          <p:cNvGrpSpPr/>
          <p:nvPr/>
        </p:nvGrpSpPr>
        <p:grpSpPr>
          <a:xfrm>
            <a:off x="2134744" y="5814188"/>
            <a:ext cx="6520183" cy="3442827"/>
            <a:chOff x="1308" y="0"/>
            <a:chExt cx="8693578" cy="4590436"/>
          </a:xfrm>
        </p:grpSpPr>
        <p:sp>
          <p:nvSpPr>
            <p:cNvPr id="15" name="Google Shape;15;p3"/>
            <p:cNvSpPr/>
            <p:nvPr/>
          </p:nvSpPr>
          <p:spPr>
            <a:xfrm rot="2839866">
              <a:off x="690731" y="645368"/>
              <a:ext cx="3189943" cy="3273262"/>
            </a:xfrm>
            <a:custGeom>
              <a:avLst/>
              <a:gdLst/>
              <a:ahLst/>
              <a:cxnLst/>
              <a:rect l="l" t="t" r="r" b="b"/>
              <a:pathLst>
                <a:path w="3191170" h="3274521" extrusionOk="0">
                  <a:moveTo>
                    <a:pt x="0" y="0"/>
                  </a:moveTo>
                  <a:lnTo>
                    <a:pt x="3191169" y="0"/>
                  </a:lnTo>
                  <a:lnTo>
                    <a:pt x="3191169" y="3274521"/>
                  </a:lnTo>
                  <a:lnTo>
                    <a:pt x="0" y="3274521"/>
                  </a:lnTo>
                  <a:lnTo>
                    <a:pt x="0" y="0"/>
                  </a:lnTo>
                  <a:close/>
                </a:path>
              </a:pathLst>
            </a:custGeom>
            <a:blipFill rotWithShape="1">
              <a:blip r:embed="rId2">
                <a:alphaModFix/>
              </a:blip>
              <a:stretch>
                <a:fillRect/>
              </a:stretch>
            </a:blipFill>
            <a:ln>
              <a:noFill/>
            </a:ln>
          </p:spPr>
        </p:sp>
        <p:sp>
          <p:nvSpPr>
            <p:cNvPr id="16" name="Google Shape;16;p3"/>
            <p:cNvSpPr/>
            <p:nvPr/>
          </p:nvSpPr>
          <p:spPr>
            <a:xfrm rot="2839866">
              <a:off x="4815518" y="671806"/>
              <a:ext cx="3189943" cy="3273262"/>
            </a:xfrm>
            <a:custGeom>
              <a:avLst/>
              <a:gdLst/>
              <a:ahLst/>
              <a:cxnLst/>
              <a:rect l="l" t="t" r="r" b="b"/>
              <a:pathLst>
                <a:path w="3191170" h="3274521" extrusionOk="0">
                  <a:moveTo>
                    <a:pt x="0" y="0"/>
                  </a:moveTo>
                  <a:lnTo>
                    <a:pt x="3191169" y="0"/>
                  </a:lnTo>
                  <a:lnTo>
                    <a:pt x="3191169" y="3274521"/>
                  </a:lnTo>
                  <a:lnTo>
                    <a:pt x="0" y="3274521"/>
                  </a:lnTo>
                  <a:lnTo>
                    <a:pt x="0" y="0"/>
                  </a:lnTo>
                  <a:close/>
                </a:path>
              </a:pathLst>
            </a:custGeom>
            <a:blipFill rotWithShape="1">
              <a:blip r:embed="rId2">
                <a:alphaModFix/>
              </a:blip>
              <a:stretch>
                <a:fillRect/>
              </a:stretch>
            </a:blipFill>
            <a:ln>
              <a:noFill/>
            </a:ln>
          </p:spPr>
        </p:sp>
      </p:grpSp>
      <p:sp>
        <p:nvSpPr>
          <p:cNvPr id="17" name="Google Shape;17;p3"/>
          <p:cNvSpPr/>
          <p:nvPr/>
        </p:nvSpPr>
        <p:spPr>
          <a:xfrm rot="-2157222">
            <a:off x="1226965" y="1717537"/>
            <a:ext cx="2747599" cy="1252434"/>
          </a:xfrm>
          <a:custGeom>
            <a:avLst/>
            <a:gdLst/>
            <a:ahLst/>
            <a:cxnLst/>
            <a:rect l="l" t="t" r="r" b="b"/>
            <a:pathLst>
              <a:path w="2745875" h="1251648" extrusionOk="0">
                <a:moveTo>
                  <a:pt x="0" y="0"/>
                </a:moveTo>
                <a:lnTo>
                  <a:pt x="2745875" y="0"/>
                </a:lnTo>
                <a:lnTo>
                  <a:pt x="2745875" y="1251649"/>
                </a:lnTo>
                <a:lnTo>
                  <a:pt x="0" y="1251649"/>
                </a:lnTo>
                <a:lnTo>
                  <a:pt x="0" y="0"/>
                </a:lnTo>
                <a:close/>
              </a:path>
            </a:pathLst>
          </a:custGeom>
          <a:blipFill rotWithShape="1">
            <a:blip r:embed="rId3">
              <a:alphaModFix/>
            </a:blip>
            <a:stretch>
              <a:fillRect t="-25048" b="-25048"/>
            </a:stretch>
          </a:blipFill>
          <a:ln>
            <a:noFill/>
          </a:ln>
        </p:spPr>
      </p:sp>
      <p:sp>
        <p:nvSpPr>
          <p:cNvPr id="18" name="Google Shape;18;p3"/>
          <p:cNvSpPr/>
          <p:nvPr/>
        </p:nvSpPr>
        <p:spPr>
          <a:xfrm rot="779677">
            <a:off x="11926688" y="4067992"/>
            <a:ext cx="2696268" cy="2720496"/>
          </a:xfrm>
          <a:custGeom>
            <a:avLst/>
            <a:gdLst/>
            <a:ahLst/>
            <a:cxnLst/>
            <a:rect l="l" t="t" r="r" b="b"/>
            <a:pathLst>
              <a:path w="2694584" h="2718797" extrusionOk="0">
                <a:moveTo>
                  <a:pt x="0" y="0"/>
                </a:moveTo>
                <a:lnTo>
                  <a:pt x="2694583" y="0"/>
                </a:lnTo>
                <a:lnTo>
                  <a:pt x="2694583" y="2718797"/>
                </a:lnTo>
                <a:lnTo>
                  <a:pt x="0" y="2718797"/>
                </a:lnTo>
                <a:lnTo>
                  <a:pt x="0" y="0"/>
                </a:lnTo>
                <a:close/>
              </a:path>
            </a:pathLst>
          </a:custGeom>
          <a:blipFill rotWithShape="1">
            <a:blip r:embed="rId4">
              <a:alphaModFix/>
            </a:blip>
            <a:stretch>
              <a:fillRect l="-87953" t="-46237" r="-87953" b="-40867"/>
            </a:stretch>
          </a:blipFill>
          <a:ln>
            <a:noFill/>
          </a:ln>
        </p:spPr>
      </p:sp>
      <p:sp>
        <p:nvSpPr>
          <p:cNvPr id="19" name="Google Shape;19;p3"/>
          <p:cNvSpPr/>
          <p:nvPr/>
        </p:nvSpPr>
        <p:spPr>
          <a:xfrm rot="-2572284">
            <a:off x="1082929" y="7449982"/>
            <a:ext cx="2379547" cy="2737134"/>
          </a:xfrm>
          <a:custGeom>
            <a:avLst/>
            <a:gdLst/>
            <a:ahLst/>
            <a:cxnLst/>
            <a:rect l="l" t="t" r="r" b="b"/>
            <a:pathLst>
              <a:path w="2380790" h="2738564" extrusionOk="0">
                <a:moveTo>
                  <a:pt x="0" y="0"/>
                </a:moveTo>
                <a:lnTo>
                  <a:pt x="2380789" y="0"/>
                </a:lnTo>
                <a:lnTo>
                  <a:pt x="2380789" y="2738564"/>
                </a:lnTo>
                <a:lnTo>
                  <a:pt x="0" y="2738564"/>
                </a:lnTo>
                <a:lnTo>
                  <a:pt x="0" y="0"/>
                </a:lnTo>
                <a:close/>
              </a:path>
            </a:pathLst>
          </a:custGeom>
          <a:blipFill rotWithShape="1">
            <a:blip r:embed="rId5">
              <a:alphaModFix/>
            </a:blip>
            <a:stretch>
              <a:fillRect l="-39659" r="-28459"/>
            </a:stretch>
          </a:blipFill>
          <a:ln>
            <a:noFill/>
          </a:ln>
        </p:spPr>
      </p:sp>
      <p:sp>
        <p:nvSpPr>
          <p:cNvPr id="20" name="Google Shape;20;p3"/>
          <p:cNvSpPr/>
          <p:nvPr/>
        </p:nvSpPr>
        <p:spPr>
          <a:xfrm>
            <a:off x="11755327" y="1477904"/>
            <a:ext cx="2792349" cy="1763634"/>
          </a:xfrm>
          <a:custGeom>
            <a:avLst/>
            <a:gdLst/>
            <a:ahLst/>
            <a:cxnLst/>
            <a:rect l="l" t="t" r="r" b="b"/>
            <a:pathLst>
              <a:path w="2792349" h="1763634" extrusionOk="0">
                <a:moveTo>
                  <a:pt x="0" y="0"/>
                </a:moveTo>
                <a:lnTo>
                  <a:pt x="2792349" y="0"/>
                </a:lnTo>
                <a:lnTo>
                  <a:pt x="2792349" y="1763634"/>
                </a:lnTo>
                <a:lnTo>
                  <a:pt x="0" y="1763634"/>
                </a:lnTo>
                <a:lnTo>
                  <a:pt x="0" y="0"/>
                </a:lnTo>
                <a:close/>
              </a:path>
            </a:pathLst>
          </a:custGeom>
          <a:blipFill rotWithShape="1">
            <a:blip r:embed="rId6">
              <a:alphaModFix/>
            </a:blip>
            <a:stretch>
              <a:fillRect l="-9769" t="-23618" r="-12288" b="-8609"/>
            </a:stretch>
          </a:blipFill>
          <a:ln>
            <a:noFill/>
          </a:ln>
        </p:spPr>
      </p:sp>
      <p:sp>
        <p:nvSpPr>
          <p:cNvPr id="21" name="Google Shape;21;p3"/>
          <p:cNvSpPr/>
          <p:nvPr/>
        </p:nvSpPr>
        <p:spPr>
          <a:xfrm>
            <a:off x="14332760" y="3241538"/>
            <a:ext cx="2779791" cy="1901962"/>
          </a:xfrm>
          <a:custGeom>
            <a:avLst/>
            <a:gdLst/>
            <a:ahLst/>
            <a:cxnLst/>
            <a:rect l="l" t="t" r="r" b="b"/>
            <a:pathLst>
              <a:path w="2779791" h="1901962" extrusionOk="0">
                <a:moveTo>
                  <a:pt x="0" y="0"/>
                </a:moveTo>
                <a:lnTo>
                  <a:pt x="2779791" y="0"/>
                </a:lnTo>
                <a:lnTo>
                  <a:pt x="2779791" y="1901962"/>
                </a:lnTo>
                <a:lnTo>
                  <a:pt x="0" y="1901962"/>
                </a:lnTo>
                <a:lnTo>
                  <a:pt x="0" y="0"/>
                </a:lnTo>
                <a:close/>
              </a:path>
            </a:pathLst>
          </a:custGeom>
          <a:blipFill rotWithShape="1">
            <a:blip r:embed="rId7">
              <a:alphaModFix/>
            </a:blip>
            <a:stretch>
              <a:fillRect/>
            </a:stretch>
          </a:blipFill>
          <a:ln>
            <a:noFill/>
          </a:ln>
        </p:spPr>
      </p:sp>
      <p:sp>
        <p:nvSpPr>
          <p:cNvPr id="22" name="Google Shape;22;p3"/>
          <p:cNvSpPr/>
          <p:nvPr/>
        </p:nvSpPr>
        <p:spPr>
          <a:xfrm>
            <a:off x="14466357" y="6672405"/>
            <a:ext cx="2512597" cy="1719146"/>
          </a:xfrm>
          <a:custGeom>
            <a:avLst/>
            <a:gdLst/>
            <a:ahLst/>
            <a:cxnLst/>
            <a:rect l="l" t="t" r="r" b="b"/>
            <a:pathLst>
              <a:path w="2512597" h="1719146" extrusionOk="0">
                <a:moveTo>
                  <a:pt x="0" y="0"/>
                </a:moveTo>
                <a:lnTo>
                  <a:pt x="2512597" y="0"/>
                </a:lnTo>
                <a:lnTo>
                  <a:pt x="2512597" y="1719145"/>
                </a:lnTo>
                <a:lnTo>
                  <a:pt x="0" y="1719145"/>
                </a:lnTo>
                <a:lnTo>
                  <a:pt x="0" y="0"/>
                </a:lnTo>
                <a:close/>
              </a:path>
            </a:pathLst>
          </a:custGeom>
          <a:blipFill rotWithShape="1">
            <a:blip r:embed="rId8">
              <a:alphaModFix/>
            </a:blip>
            <a:stretch>
              <a:fillRect/>
            </a:stretch>
          </a:blipFill>
          <a:ln>
            <a:noFill/>
          </a:ln>
        </p:spPr>
      </p:sp>
      <p:sp>
        <p:nvSpPr>
          <p:cNvPr id="23" name="Google Shape;23;p3"/>
          <p:cNvSpPr/>
          <p:nvPr/>
        </p:nvSpPr>
        <p:spPr>
          <a:xfrm>
            <a:off x="9154673" y="3044082"/>
            <a:ext cx="2677699" cy="1832110"/>
          </a:xfrm>
          <a:custGeom>
            <a:avLst/>
            <a:gdLst/>
            <a:ahLst/>
            <a:cxnLst/>
            <a:rect l="l" t="t" r="r" b="b"/>
            <a:pathLst>
              <a:path w="2677699" h="1832110" extrusionOk="0">
                <a:moveTo>
                  <a:pt x="0" y="0"/>
                </a:moveTo>
                <a:lnTo>
                  <a:pt x="2677699" y="0"/>
                </a:lnTo>
                <a:lnTo>
                  <a:pt x="2677699" y="1832110"/>
                </a:lnTo>
                <a:lnTo>
                  <a:pt x="0" y="1832110"/>
                </a:lnTo>
                <a:lnTo>
                  <a:pt x="0" y="0"/>
                </a:lnTo>
                <a:close/>
              </a:path>
            </a:pathLst>
          </a:custGeom>
          <a:blipFill rotWithShape="1">
            <a:blip r:embed="rId9">
              <a:alphaModFix/>
            </a:blip>
            <a:stretch>
              <a:fillRect/>
            </a:stretch>
          </a:blipFill>
          <a:ln>
            <a:noFill/>
          </a:ln>
        </p:spPr>
      </p:sp>
      <p:sp>
        <p:nvSpPr>
          <p:cNvPr id="24" name="Google Shape;24;p3"/>
          <p:cNvSpPr/>
          <p:nvPr/>
        </p:nvSpPr>
        <p:spPr>
          <a:xfrm flipH="1">
            <a:off x="9497473" y="5905932"/>
            <a:ext cx="2520710" cy="1724697"/>
          </a:xfrm>
          <a:custGeom>
            <a:avLst/>
            <a:gdLst/>
            <a:ahLst/>
            <a:cxnLst/>
            <a:rect l="l" t="t" r="r" b="b"/>
            <a:pathLst>
              <a:path w="2520710" h="1724697" extrusionOk="0">
                <a:moveTo>
                  <a:pt x="2520710" y="0"/>
                </a:moveTo>
                <a:lnTo>
                  <a:pt x="0" y="0"/>
                </a:lnTo>
                <a:lnTo>
                  <a:pt x="0" y="1724696"/>
                </a:lnTo>
                <a:lnTo>
                  <a:pt x="2520710" y="1724696"/>
                </a:lnTo>
                <a:lnTo>
                  <a:pt x="2520710" y="0"/>
                </a:lnTo>
                <a:close/>
              </a:path>
            </a:pathLst>
          </a:custGeom>
          <a:blipFill rotWithShape="1">
            <a:blip r:embed="rId10">
              <a:alphaModFix/>
            </a:blip>
            <a:stretch>
              <a:fillRect/>
            </a:stretch>
          </a:blipFill>
          <a:ln>
            <a:noFill/>
          </a:ln>
        </p:spPr>
      </p:sp>
      <p:sp>
        <p:nvSpPr>
          <p:cNvPr id="25" name="Google Shape;25;p3"/>
          <p:cNvSpPr/>
          <p:nvPr/>
        </p:nvSpPr>
        <p:spPr>
          <a:xfrm>
            <a:off x="12142077" y="7003845"/>
            <a:ext cx="1676556" cy="2432951"/>
          </a:xfrm>
          <a:custGeom>
            <a:avLst/>
            <a:gdLst/>
            <a:ahLst/>
            <a:cxnLst/>
            <a:rect l="l" t="t" r="r" b="b"/>
            <a:pathLst>
              <a:path w="1676556" h="2432951" extrusionOk="0">
                <a:moveTo>
                  <a:pt x="0" y="0"/>
                </a:moveTo>
                <a:lnTo>
                  <a:pt x="1676556" y="0"/>
                </a:lnTo>
                <a:lnTo>
                  <a:pt x="1676556" y="2432951"/>
                </a:lnTo>
                <a:lnTo>
                  <a:pt x="0" y="2432951"/>
                </a:lnTo>
                <a:lnTo>
                  <a:pt x="0" y="0"/>
                </a:lnTo>
                <a:close/>
              </a:path>
            </a:pathLst>
          </a:custGeom>
          <a:blipFill rotWithShape="1">
            <a:blip r:embed="rId11">
              <a:alphaModFix/>
            </a:blip>
            <a:stretch>
              <a:fillRect l="-47428" r="-64647"/>
            </a:stretch>
          </a:blipFill>
          <a:ln>
            <a:noFill/>
          </a:ln>
        </p:spPr>
      </p:sp>
      <p:sp>
        <p:nvSpPr>
          <p:cNvPr id="26" name="Google Shape;26;p3"/>
          <p:cNvSpPr/>
          <p:nvPr/>
        </p:nvSpPr>
        <p:spPr>
          <a:xfrm rot="3440531">
            <a:off x="13988511" y="1708920"/>
            <a:ext cx="2669295" cy="2132642"/>
          </a:xfrm>
          <a:custGeom>
            <a:avLst/>
            <a:gdLst/>
            <a:ahLst/>
            <a:cxnLst/>
            <a:rect l="l" t="t" r="r" b="b"/>
            <a:pathLst>
              <a:path w="2667420" h="2131144" extrusionOk="0">
                <a:moveTo>
                  <a:pt x="0" y="0"/>
                </a:moveTo>
                <a:lnTo>
                  <a:pt x="2667420" y="0"/>
                </a:lnTo>
                <a:lnTo>
                  <a:pt x="2667420" y="2131144"/>
                </a:lnTo>
                <a:lnTo>
                  <a:pt x="0" y="2131144"/>
                </a:lnTo>
                <a:lnTo>
                  <a:pt x="0" y="0"/>
                </a:lnTo>
                <a:close/>
              </a:path>
            </a:pathLst>
          </a:custGeom>
          <a:blipFill rotWithShape="1">
            <a:blip r:embed="rId12">
              <a:alphaModFix/>
            </a:blip>
            <a:stretch>
              <a:fillRect l="-34578" t="-19239" r="-30749" b="-22349"/>
            </a:stretch>
          </a:blipFill>
          <a:ln>
            <a:noFill/>
          </a:ln>
        </p:spPr>
      </p:sp>
      <p:sp>
        <p:nvSpPr>
          <p:cNvPr id="27" name="Google Shape;27;p3"/>
          <p:cNvSpPr/>
          <p:nvPr/>
        </p:nvSpPr>
        <p:spPr>
          <a:xfrm rot="352895">
            <a:off x="9258361" y="1839810"/>
            <a:ext cx="2668128" cy="2131710"/>
          </a:xfrm>
          <a:custGeom>
            <a:avLst/>
            <a:gdLst/>
            <a:ahLst/>
            <a:cxnLst/>
            <a:rect l="l" t="t" r="r" b="b"/>
            <a:pathLst>
              <a:path w="2667420" h="2131144" extrusionOk="0">
                <a:moveTo>
                  <a:pt x="0" y="0"/>
                </a:moveTo>
                <a:lnTo>
                  <a:pt x="2667419" y="0"/>
                </a:lnTo>
                <a:lnTo>
                  <a:pt x="2667419" y="2131144"/>
                </a:lnTo>
                <a:lnTo>
                  <a:pt x="0" y="2131144"/>
                </a:lnTo>
                <a:lnTo>
                  <a:pt x="0" y="0"/>
                </a:lnTo>
                <a:close/>
              </a:path>
            </a:pathLst>
          </a:custGeom>
          <a:blipFill rotWithShape="1">
            <a:blip r:embed="rId12">
              <a:alphaModFix/>
            </a:blip>
            <a:stretch>
              <a:fillRect l="-34578" t="-19239" r="-30749" b="-22349"/>
            </a:stretch>
          </a:blipFill>
          <a:ln>
            <a:noFill/>
          </a:ln>
        </p:spPr>
      </p:sp>
      <p:sp>
        <p:nvSpPr>
          <p:cNvPr id="28" name="Google Shape;28;p3"/>
          <p:cNvSpPr/>
          <p:nvPr/>
        </p:nvSpPr>
        <p:spPr>
          <a:xfrm rot="8890605">
            <a:off x="14920300" y="5152258"/>
            <a:ext cx="2359410" cy="1507250"/>
          </a:xfrm>
          <a:custGeom>
            <a:avLst/>
            <a:gdLst/>
            <a:ahLst/>
            <a:cxnLst/>
            <a:rect l="l" t="t" r="r" b="b"/>
            <a:pathLst>
              <a:path w="2358518" h="1506680" extrusionOk="0">
                <a:moveTo>
                  <a:pt x="0" y="0"/>
                </a:moveTo>
                <a:lnTo>
                  <a:pt x="2358518" y="0"/>
                </a:lnTo>
                <a:lnTo>
                  <a:pt x="2358518" y="1506680"/>
                </a:lnTo>
                <a:lnTo>
                  <a:pt x="0" y="1506680"/>
                </a:lnTo>
                <a:lnTo>
                  <a:pt x="0" y="0"/>
                </a:lnTo>
                <a:close/>
              </a:path>
            </a:pathLst>
          </a:custGeom>
          <a:blipFill rotWithShape="1">
            <a:blip r:embed="rId13">
              <a:alphaModFix/>
            </a:blip>
            <a:stretch>
              <a:fillRect l="-52208" t="-27207" r="-34777" b="-73056"/>
            </a:stretch>
          </a:blipFill>
          <a:ln>
            <a:noFill/>
          </a:ln>
        </p:spPr>
      </p:sp>
      <p:sp>
        <p:nvSpPr>
          <p:cNvPr id="29" name="Google Shape;29;p3"/>
          <p:cNvSpPr/>
          <p:nvPr/>
        </p:nvSpPr>
        <p:spPr>
          <a:xfrm rot="-10421485">
            <a:off x="13520576" y="7894960"/>
            <a:ext cx="2361023" cy="1508280"/>
          </a:xfrm>
          <a:custGeom>
            <a:avLst/>
            <a:gdLst/>
            <a:ahLst/>
            <a:cxnLst/>
            <a:rect l="l" t="t" r="r" b="b"/>
            <a:pathLst>
              <a:path w="2358518" h="1506680" extrusionOk="0">
                <a:moveTo>
                  <a:pt x="0" y="0"/>
                </a:moveTo>
                <a:lnTo>
                  <a:pt x="2358518" y="0"/>
                </a:lnTo>
                <a:lnTo>
                  <a:pt x="2358518" y="1506680"/>
                </a:lnTo>
                <a:lnTo>
                  <a:pt x="0" y="1506680"/>
                </a:lnTo>
                <a:lnTo>
                  <a:pt x="0" y="0"/>
                </a:lnTo>
                <a:close/>
              </a:path>
            </a:pathLst>
          </a:custGeom>
          <a:blipFill rotWithShape="1">
            <a:blip r:embed="rId13">
              <a:alphaModFix/>
            </a:blip>
            <a:stretch>
              <a:fillRect l="-52208" t="-27207" r="-34777" b="-73056"/>
            </a:stretch>
          </a:blipFill>
          <a:ln>
            <a:noFill/>
          </a:ln>
        </p:spPr>
      </p:sp>
      <p:sp>
        <p:nvSpPr>
          <p:cNvPr id="30" name="Google Shape;30;p3"/>
          <p:cNvSpPr/>
          <p:nvPr/>
        </p:nvSpPr>
        <p:spPr>
          <a:xfrm rot="-6955494">
            <a:off x="10120951" y="7708960"/>
            <a:ext cx="2360176" cy="1507739"/>
          </a:xfrm>
          <a:custGeom>
            <a:avLst/>
            <a:gdLst/>
            <a:ahLst/>
            <a:cxnLst/>
            <a:rect l="l" t="t" r="r" b="b"/>
            <a:pathLst>
              <a:path w="2358518" h="1506680" extrusionOk="0">
                <a:moveTo>
                  <a:pt x="0" y="0"/>
                </a:moveTo>
                <a:lnTo>
                  <a:pt x="2358518" y="0"/>
                </a:lnTo>
                <a:lnTo>
                  <a:pt x="2358518" y="1506680"/>
                </a:lnTo>
                <a:lnTo>
                  <a:pt x="0" y="1506680"/>
                </a:lnTo>
                <a:lnTo>
                  <a:pt x="0" y="0"/>
                </a:lnTo>
                <a:close/>
              </a:path>
            </a:pathLst>
          </a:custGeom>
          <a:blipFill rotWithShape="1">
            <a:blip r:embed="rId13">
              <a:alphaModFix/>
            </a:blip>
            <a:stretch>
              <a:fillRect l="-52208" t="-27207" r="-34777" b="-73056"/>
            </a:stretch>
          </a:blipFill>
          <a:ln>
            <a:noFill/>
          </a:ln>
        </p:spPr>
      </p:sp>
      <p:sp>
        <p:nvSpPr>
          <p:cNvPr id="31" name="Google Shape;31;p3"/>
          <p:cNvSpPr/>
          <p:nvPr/>
        </p:nvSpPr>
        <p:spPr>
          <a:xfrm rot="-5692235">
            <a:off x="9410806" y="5009320"/>
            <a:ext cx="2361148" cy="1508360"/>
          </a:xfrm>
          <a:custGeom>
            <a:avLst/>
            <a:gdLst/>
            <a:ahLst/>
            <a:cxnLst/>
            <a:rect l="l" t="t" r="r" b="b"/>
            <a:pathLst>
              <a:path w="2358518" h="1506680" extrusionOk="0">
                <a:moveTo>
                  <a:pt x="0" y="0"/>
                </a:moveTo>
                <a:lnTo>
                  <a:pt x="2358519" y="0"/>
                </a:lnTo>
                <a:lnTo>
                  <a:pt x="2358519" y="1506680"/>
                </a:lnTo>
                <a:lnTo>
                  <a:pt x="0" y="1506680"/>
                </a:lnTo>
                <a:lnTo>
                  <a:pt x="0" y="0"/>
                </a:lnTo>
                <a:close/>
              </a:path>
            </a:pathLst>
          </a:custGeom>
          <a:blipFill rotWithShape="1">
            <a:blip r:embed="rId14">
              <a:alphaModFix/>
            </a:blip>
            <a:stretch>
              <a:fillRect l="-52208" t="-27207" r="-34777" b="-73056"/>
            </a:stretch>
          </a:blipFill>
          <a:ln>
            <a:noFill/>
          </a:ln>
        </p:spPr>
      </p:sp>
      <p:sp>
        <p:nvSpPr>
          <p:cNvPr id="32" name="Google Shape;32;p3"/>
          <p:cNvSpPr txBox="1">
            <a:spLocks noGrp="1"/>
          </p:cNvSpPr>
          <p:nvPr>
            <p:ph type="title"/>
          </p:nvPr>
        </p:nvSpPr>
        <p:spPr>
          <a:xfrm>
            <a:off x="1702589" y="2857500"/>
            <a:ext cx="7545600" cy="3750600"/>
          </a:xfrm>
          <a:prstGeom prst="rect">
            <a:avLst/>
          </a:prstGeom>
        </p:spPr>
        <p:txBody>
          <a:bodyPr spcFirstLastPara="1" wrap="square" lIns="0" tIns="0" rIns="0" bIns="0" anchor="t" anchorCtr="0">
            <a:noAutofit/>
          </a:bodyPr>
          <a:lstStyle>
            <a:lvl1pPr lvl="0" algn="ctr">
              <a:lnSpc>
                <a:spcPct val="115000"/>
              </a:lnSpc>
              <a:spcBef>
                <a:spcPts val="0"/>
              </a:spcBef>
              <a:spcAft>
                <a:spcPts val="0"/>
              </a:spcAft>
              <a:buSzPts val="7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
          <p:cNvSpPr txBox="1">
            <a:spLocks noGrp="1"/>
          </p:cNvSpPr>
          <p:nvPr>
            <p:ph type="subTitle" idx="1"/>
          </p:nvPr>
        </p:nvSpPr>
        <p:spPr>
          <a:xfrm>
            <a:off x="1502789" y="6608100"/>
            <a:ext cx="7945200" cy="676500"/>
          </a:xfrm>
          <a:prstGeom prst="rect">
            <a:avLst/>
          </a:prstGeom>
        </p:spPr>
        <p:txBody>
          <a:bodyPr spcFirstLastPara="1" wrap="square" lIns="0" tIns="0" rIns="0" bIns="0" anchor="t" anchorCtr="0">
            <a:noAutofit/>
          </a:bodyPr>
          <a:lstStyle>
            <a:lvl1pPr lvl="0" algn="ctr">
              <a:spcBef>
                <a:spcPts val="640"/>
              </a:spcBef>
              <a:spcAft>
                <a:spcPts val="0"/>
              </a:spcAft>
              <a:buSzPts val="4350"/>
              <a:buNone/>
              <a:defRPr sz="4350"/>
            </a:lvl1pPr>
            <a:lvl2pPr lvl="1">
              <a:spcBef>
                <a:spcPts val="560"/>
              </a:spcBef>
              <a:spcAft>
                <a:spcPts val="0"/>
              </a:spcAft>
              <a:buSzPts val="26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34" name="Google Shape;34;p3"/>
          <p:cNvSpPr txBox="1">
            <a:spLocks noGrp="1"/>
          </p:cNvSpPr>
          <p:nvPr>
            <p:ph type="subTitle" idx="2"/>
          </p:nvPr>
        </p:nvSpPr>
        <p:spPr>
          <a:xfrm>
            <a:off x="1502789" y="8209650"/>
            <a:ext cx="7945200" cy="676500"/>
          </a:xfrm>
          <a:prstGeom prst="rect">
            <a:avLst/>
          </a:prstGeom>
        </p:spPr>
        <p:txBody>
          <a:bodyPr spcFirstLastPara="1" wrap="square" lIns="0" tIns="0" rIns="0" bIns="0" anchor="t" anchorCtr="0">
            <a:noAutofit/>
          </a:bodyPr>
          <a:lstStyle>
            <a:lvl1pPr lvl="0" algn="ctr" rtl="0">
              <a:spcBef>
                <a:spcPts val="640"/>
              </a:spcBef>
              <a:spcAft>
                <a:spcPts val="0"/>
              </a:spcAft>
              <a:buSzPts val="2500"/>
              <a:buNone/>
              <a:defRPr sz="2500"/>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5"/>
        <p:cNvGrpSpPr/>
        <p:nvPr/>
      </p:nvGrpSpPr>
      <p:grpSpPr>
        <a:xfrm>
          <a:off x="0" y="0"/>
          <a:ext cx="0" cy="0"/>
          <a:chOff x="0" y="0"/>
          <a:chExt cx="0" cy="0"/>
        </a:xfrm>
      </p:grpSpPr>
      <p:pic>
        <p:nvPicPr>
          <p:cNvPr id="36" name="Google Shape;36;p4"/>
          <p:cNvPicPr preferRelativeResize="0"/>
          <p:nvPr/>
        </p:nvPicPr>
        <p:blipFill>
          <a:blip r:embed="rId2">
            <a:alphaModFix/>
          </a:blip>
          <a:stretch>
            <a:fillRect/>
          </a:stretch>
        </p:blipFill>
        <p:spPr>
          <a:xfrm>
            <a:off x="5578024" y="4516088"/>
            <a:ext cx="7246751" cy="465500"/>
          </a:xfrm>
          <a:prstGeom prst="rect">
            <a:avLst/>
          </a:prstGeom>
          <a:noFill/>
          <a:ln>
            <a:noFill/>
          </a:ln>
        </p:spPr>
      </p:pic>
      <p:sp>
        <p:nvSpPr>
          <p:cNvPr id="37" name="Google Shape;37;p4"/>
          <p:cNvSpPr/>
          <p:nvPr/>
        </p:nvSpPr>
        <p:spPr>
          <a:xfrm rot="587529">
            <a:off x="12943079" y="3380530"/>
            <a:ext cx="3494482" cy="3702763"/>
          </a:xfrm>
          <a:custGeom>
            <a:avLst/>
            <a:gdLst/>
            <a:ahLst/>
            <a:cxnLst/>
            <a:rect l="l" t="t" r="r" b="b"/>
            <a:pathLst>
              <a:path w="3496012" h="3704384" extrusionOk="0">
                <a:moveTo>
                  <a:pt x="0" y="0"/>
                </a:moveTo>
                <a:lnTo>
                  <a:pt x="3496012" y="0"/>
                </a:lnTo>
                <a:lnTo>
                  <a:pt x="3496012" y="3704383"/>
                </a:lnTo>
                <a:lnTo>
                  <a:pt x="0" y="3704383"/>
                </a:lnTo>
                <a:lnTo>
                  <a:pt x="0" y="0"/>
                </a:lnTo>
                <a:close/>
              </a:path>
            </a:pathLst>
          </a:custGeom>
          <a:blipFill rotWithShape="1">
            <a:blip r:embed="rId3">
              <a:alphaModFix/>
            </a:blip>
            <a:stretch>
              <a:fillRect/>
            </a:stretch>
          </a:blipFill>
          <a:ln>
            <a:noFill/>
          </a:ln>
        </p:spPr>
      </p:sp>
      <p:sp>
        <p:nvSpPr>
          <p:cNvPr id="38" name="Google Shape;38;p4"/>
          <p:cNvSpPr/>
          <p:nvPr/>
        </p:nvSpPr>
        <p:spPr>
          <a:xfrm rot="-1073513">
            <a:off x="2184847" y="2558529"/>
            <a:ext cx="2357264" cy="6502797"/>
          </a:xfrm>
          <a:custGeom>
            <a:avLst/>
            <a:gdLst/>
            <a:ahLst/>
            <a:cxnLst/>
            <a:rect l="l" t="t" r="r" b="b"/>
            <a:pathLst>
              <a:path w="2355131" h="6496912" extrusionOk="0">
                <a:moveTo>
                  <a:pt x="0" y="0"/>
                </a:moveTo>
                <a:lnTo>
                  <a:pt x="2355131" y="0"/>
                </a:lnTo>
                <a:lnTo>
                  <a:pt x="2355131" y="6496912"/>
                </a:lnTo>
                <a:lnTo>
                  <a:pt x="0" y="6496912"/>
                </a:lnTo>
                <a:lnTo>
                  <a:pt x="0" y="0"/>
                </a:lnTo>
                <a:close/>
              </a:path>
            </a:pathLst>
          </a:custGeom>
          <a:blipFill rotWithShape="1">
            <a:blip r:embed="rId4">
              <a:alphaModFix/>
            </a:blip>
            <a:stretch>
              <a:fillRect/>
            </a:stretch>
          </a:blipFill>
          <a:ln>
            <a:noFill/>
          </a:ln>
        </p:spPr>
      </p:sp>
      <p:sp>
        <p:nvSpPr>
          <p:cNvPr id="39" name="Google Shape;39;p4"/>
          <p:cNvSpPr/>
          <p:nvPr/>
        </p:nvSpPr>
        <p:spPr>
          <a:xfrm>
            <a:off x="12308280" y="6734552"/>
            <a:ext cx="4569306" cy="3126367"/>
          </a:xfrm>
          <a:custGeom>
            <a:avLst/>
            <a:gdLst/>
            <a:ahLst/>
            <a:cxnLst/>
            <a:rect l="l" t="t" r="r" b="b"/>
            <a:pathLst>
              <a:path w="4569306" h="3126367" extrusionOk="0">
                <a:moveTo>
                  <a:pt x="0" y="0"/>
                </a:moveTo>
                <a:lnTo>
                  <a:pt x="4569305" y="0"/>
                </a:lnTo>
                <a:lnTo>
                  <a:pt x="4569305" y="3126367"/>
                </a:lnTo>
                <a:lnTo>
                  <a:pt x="0" y="3126367"/>
                </a:lnTo>
                <a:lnTo>
                  <a:pt x="0" y="0"/>
                </a:lnTo>
                <a:close/>
              </a:path>
            </a:pathLst>
          </a:custGeom>
          <a:blipFill rotWithShape="1">
            <a:blip r:embed="rId5">
              <a:alphaModFix/>
            </a:blip>
            <a:stretch>
              <a:fillRect/>
            </a:stretch>
          </a:blipFill>
          <a:ln>
            <a:noFill/>
          </a:ln>
        </p:spPr>
      </p:sp>
      <p:sp>
        <p:nvSpPr>
          <p:cNvPr id="40" name="Google Shape;40;p4"/>
          <p:cNvSpPr/>
          <p:nvPr/>
        </p:nvSpPr>
        <p:spPr>
          <a:xfrm rot="6786274">
            <a:off x="15334477" y="1977256"/>
            <a:ext cx="1845459" cy="1391631"/>
          </a:xfrm>
          <a:custGeom>
            <a:avLst/>
            <a:gdLst/>
            <a:ahLst/>
            <a:cxnLst/>
            <a:rect l="l" t="t" r="r" b="b"/>
            <a:pathLst>
              <a:path w="1845038" h="1391314" extrusionOk="0">
                <a:moveTo>
                  <a:pt x="0" y="0"/>
                </a:moveTo>
                <a:lnTo>
                  <a:pt x="1845038" y="0"/>
                </a:lnTo>
                <a:lnTo>
                  <a:pt x="1845038" y="1391313"/>
                </a:lnTo>
                <a:lnTo>
                  <a:pt x="0" y="1391313"/>
                </a:lnTo>
                <a:lnTo>
                  <a:pt x="0" y="0"/>
                </a:lnTo>
                <a:close/>
              </a:path>
            </a:pathLst>
          </a:custGeom>
          <a:blipFill rotWithShape="1">
            <a:blip r:embed="rId6">
              <a:alphaModFix/>
            </a:blip>
            <a:stretch>
              <a:fillRect l="-20799" r="-11679" b="-20209"/>
            </a:stretch>
          </a:blipFill>
          <a:ln>
            <a:noFill/>
          </a:ln>
        </p:spPr>
      </p:sp>
      <p:pic>
        <p:nvPicPr>
          <p:cNvPr id="41" name="Google Shape;41;p4"/>
          <p:cNvPicPr preferRelativeResize="0"/>
          <p:nvPr/>
        </p:nvPicPr>
        <p:blipFill>
          <a:blip r:embed="rId2">
            <a:alphaModFix/>
          </a:blip>
          <a:stretch>
            <a:fillRect/>
          </a:stretch>
        </p:blipFill>
        <p:spPr>
          <a:xfrm>
            <a:off x="5578024" y="5787999"/>
            <a:ext cx="7246751" cy="465500"/>
          </a:xfrm>
          <a:prstGeom prst="rect">
            <a:avLst/>
          </a:prstGeom>
          <a:noFill/>
          <a:ln>
            <a:noFill/>
          </a:ln>
        </p:spPr>
      </p:pic>
      <p:pic>
        <p:nvPicPr>
          <p:cNvPr id="42" name="Google Shape;42;p4"/>
          <p:cNvPicPr preferRelativeResize="0"/>
          <p:nvPr/>
        </p:nvPicPr>
        <p:blipFill>
          <a:blip r:embed="rId2">
            <a:alphaModFix/>
          </a:blip>
          <a:stretch>
            <a:fillRect/>
          </a:stretch>
        </p:blipFill>
        <p:spPr>
          <a:xfrm>
            <a:off x="5578024" y="7042864"/>
            <a:ext cx="7246751" cy="465500"/>
          </a:xfrm>
          <a:prstGeom prst="rect">
            <a:avLst/>
          </a:prstGeom>
          <a:noFill/>
          <a:ln>
            <a:noFill/>
          </a:ln>
        </p:spPr>
      </p:pic>
      <p:pic>
        <p:nvPicPr>
          <p:cNvPr id="43" name="Google Shape;43;p4"/>
          <p:cNvPicPr preferRelativeResize="0"/>
          <p:nvPr/>
        </p:nvPicPr>
        <p:blipFill>
          <a:blip r:embed="rId2">
            <a:alphaModFix/>
          </a:blip>
          <a:stretch>
            <a:fillRect/>
          </a:stretch>
        </p:blipFill>
        <p:spPr>
          <a:xfrm>
            <a:off x="5578024" y="8338049"/>
            <a:ext cx="7246751" cy="465500"/>
          </a:xfrm>
          <a:prstGeom prst="rect">
            <a:avLst/>
          </a:prstGeom>
          <a:noFill/>
          <a:ln>
            <a:noFill/>
          </a:ln>
        </p:spPr>
      </p:pic>
      <p:sp>
        <p:nvSpPr>
          <p:cNvPr id="44" name="Google Shape;44;p4"/>
          <p:cNvSpPr txBox="1">
            <a:spLocks noGrp="1"/>
          </p:cNvSpPr>
          <p:nvPr>
            <p:ph type="title"/>
          </p:nvPr>
        </p:nvSpPr>
        <p:spPr>
          <a:xfrm>
            <a:off x="4388800" y="1933071"/>
            <a:ext cx="9625200" cy="18357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10400"/>
              <a:buNone/>
              <a:defRPr sz="10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
          <p:cNvSpPr txBox="1">
            <a:spLocks noGrp="1"/>
          </p:cNvSpPr>
          <p:nvPr>
            <p:ph type="subTitle" idx="1"/>
          </p:nvPr>
        </p:nvSpPr>
        <p:spPr>
          <a:xfrm>
            <a:off x="5720600" y="3977083"/>
            <a:ext cx="6933000" cy="685200"/>
          </a:xfrm>
          <a:prstGeom prst="rect">
            <a:avLst/>
          </a:prstGeom>
        </p:spPr>
        <p:txBody>
          <a:bodyPr spcFirstLastPara="1" wrap="square" lIns="0" tIns="0" rIns="0" bIns="0" anchor="t" anchorCtr="0">
            <a:noAutofit/>
          </a:bodyPr>
          <a:lstStyle>
            <a:lvl1pPr lvl="0" algn="ctr">
              <a:spcBef>
                <a:spcPts val="640"/>
              </a:spcBef>
              <a:spcAft>
                <a:spcPts val="0"/>
              </a:spcAft>
              <a:buSzPts val="3800"/>
              <a:buNone/>
              <a:defRPr sz="3800"/>
            </a:lvl1pPr>
            <a:lvl2pPr lvl="1">
              <a:spcBef>
                <a:spcPts val="560"/>
              </a:spcBef>
              <a:spcAft>
                <a:spcPts val="0"/>
              </a:spcAft>
              <a:buSzPts val="26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46" name="Google Shape;46;p4"/>
          <p:cNvSpPr txBox="1">
            <a:spLocks noGrp="1"/>
          </p:cNvSpPr>
          <p:nvPr>
            <p:ph type="subTitle" idx="2"/>
          </p:nvPr>
        </p:nvSpPr>
        <p:spPr>
          <a:xfrm>
            <a:off x="5720600" y="5270788"/>
            <a:ext cx="6933000" cy="685200"/>
          </a:xfrm>
          <a:prstGeom prst="rect">
            <a:avLst/>
          </a:prstGeom>
        </p:spPr>
        <p:txBody>
          <a:bodyPr spcFirstLastPara="1" wrap="square" lIns="0" tIns="0" rIns="0" bIns="0" anchor="t" anchorCtr="0">
            <a:noAutofit/>
          </a:bodyPr>
          <a:lstStyle>
            <a:lvl1pPr lvl="0" algn="ctr" rtl="0">
              <a:spcBef>
                <a:spcPts val="640"/>
              </a:spcBef>
              <a:spcAft>
                <a:spcPts val="0"/>
              </a:spcAft>
              <a:buSzPts val="3800"/>
              <a:buNone/>
              <a:defRPr sz="3800"/>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47" name="Google Shape;47;p4"/>
          <p:cNvSpPr txBox="1">
            <a:spLocks noGrp="1"/>
          </p:cNvSpPr>
          <p:nvPr>
            <p:ph type="subTitle" idx="3"/>
          </p:nvPr>
        </p:nvSpPr>
        <p:spPr>
          <a:xfrm>
            <a:off x="5720600" y="6469707"/>
            <a:ext cx="6933000" cy="685200"/>
          </a:xfrm>
          <a:prstGeom prst="rect">
            <a:avLst/>
          </a:prstGeom>
        </p:spPr>
        <p:txBody>
          <a:bodyPr spcFirstLastPara="1" wrap="square" lIns="0" tIns="0" rIns="0" bIns="0" anchor="t" anchorCtr="0">
            <a:noAutofit/>
          </a:bodyPr>
          <a:lstStyle>
            <a:lvl1pPr lvl="0" algn="ctr" rtl="0">
              <a:spcBef>
                <a:spcPts val="640"/>
              </a:spcBef>
              <a:spcAft>
                <a:spcPts val="0"/>
              </a:spcAft>
              <a:buSzPts val="3800"/>
              <a:buNone/>
              <a:defRPr sz="3800"/>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48" name="Google Shape;48;p4"/>
          <p:cNvSpPr txBox="1">
            <a:spLocks noGrp="1"/>
          </p:cNvSpPr>
          <p:nvPr>
            <p:ph type="subTitle" idx="4"/>
          </p:nvPr>
        </p:nvSpPr>
        <p:spPr>
          <a:xfrm>
            <a:off x="5720600" y="7781202"/>
            <a:ext cx="6933000" cy="685200"/>
          </a:xfrm>
          <a:prstGeom prst="rect">
            <a:avLst/>
          </a:prstGeom>
        </p:spPr>
        <p:txBody>
          <a:bodyPr spcFirstLastPara="1" wrap="square" lIns="0" tIns="0" rIns="0" bIns="0" anchor="t" anchorCtr="0">
            <a:noAutofit/>
          </a:bodyPr>
          <a:lstStyle>
            <a:lvl1pPr lvl="0" algn="ctr" rtl="0">
              <a:spcBef>
                <a:spcPts val="640"/>
              </a:spcBef>
              <a:spcAft>
                <a:spcPts val="0"/>
              </a:spcAft>
              <a:buSzPts val="3800"/>
              <a:buNone/>
              <a:defRPr sz="3800"/>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49"/>
        <p:cNvGrpSpPr/>
        <p:nvPr/>
      </p:nvGrpSpPr>
      <p:grpSpPr>
        <a:xfrm>
          <a:off x="0" y="0"/>
          <a:ext cx="0" cy="0"/>
          <a:chOff x="0" y="0"/>
          <a:chExt cx="0" cy="0"/>
        </a:xfrm>
      </p:grpSpPr>
      <p:sp>
        <p:nvSpPr>
          <p:cNvPr id="50" name="Google Shape;50;p5"/>
          <p:cNvSpPr/>
          <p:nvPr/>
        </p:nvSpPr>
        <p:spPr>
          <a:xfrm>
            <a:off x="1680800" y="4272550"/>
            <a:ext cx="4080218" cy="2810250"/>
          </a:xfrm>
          <a:custGeom>
            <a:avLst/>
            <a:gdLst/>
            <a:ahLst/>
            <a:cxnLst/>
            <a:rect l="l" t="t" r="r" b="b"/>
            <a:pathLst>
              <a:path w="4080218" h="2810250" extrusionOk="0">
                <a:moveTo>
                  <a:pt x="0" y="0"/>
                </a:moveTo>
                <a:lnTo>
                  <a:pt x="4080219" y="0"/>
                </a:lnTo>
                <a:lnTo>
                  <a:pt x="4080219" y="2810250"/>
                </a:lnTo>
                <a:lnTo>
                  <a:pt x="0" y="2810250"/>
                </a:lnTo>
                <a:lnTo>
                  <a:pt x="0" y="0"/>
                </a:lnTo>
                <a:close/>
              </a:path>
            </a:pathLst>
          </a:custGeom>
          <a:blipFill rotWithShape="1">
            <a:blip r:embed="rId2">
              <a:alphaModFix/>
            </a:blip>
            <a:stretch>
              <a:fillRect/>
            </a:stretch>
          </a:blipFill>
          <a:ln>
            <a:noFill/>
          </a:ln>
        </p:spPr>
      </p:sp>
      <p:sp>
        <p:nvSpPr>
          <p:cNvPr id="51" name="Google Shape;51;p5"/>
          <p:cNvSpPr/>
          <p:nvPr/>
        </p:nvSpPr>
        <p:spPr>
          <a:xfrm>
            <a:off x="7103891" y="4272550"/>
            <a:ext cx="4080218" cy="2810250"/>
          </a:xfrm>
          <a:custGeom>
            <a:avLst/>
            <a:gdLst/>
            <a:ahLst/>
            <a:cxnLst/>
            <a:rect l="l" t="t" r="r" b="b"/>
            <a:pathLst>
              <a:path w="4080218" h="2810250" extrusionOk="0">
                <a:moveTo>
                  <a:pt x="0" y="0"/>
                </a:moveTo>
                <a:lnTo>
                  <a:pt x="4080218" y="0"/>
                </a:lnTo>
                <a:lnTo>
                  <a:pt x="4080218" y="2810250"/>
                </a:lnTo>
                <a:lnTo>
                  <a:pt x="0" y="2810250"/>
                </a:lnTo>
                <a:lnTo>
                  <a:pt x="0" y="0"/>
                </a:lnTo>
                <a:close/>
              </a:path>
            </a:pathLst>
          </a:custGeom>
          <a:blipFill rotWithShape="1">
            <a:blip r:embed="rId2">
              <a:alphaModFix/>
            </a:blip>
            <a:stretch>
              <a:fillRect/>
            </a:stretch>
          </a:blipFill>
          <a:ln>
            <a:noFill/>
          </a:ln>
        </p:spPr>
      </p:sp>
      <p:sp>
        <p:nvSpPr>
          <p:cNvPr id="52" name="Google Shape;52;p5"/>
          <p:cNvSpPr/>
          <p:nvPr/>
        </p:nvSpPr>
        <p:spPr>
          <a:xfrm>
            <a:off x="12527134" y="4272550"/>
            <a:ext cx="4080218" cy="2810250"/>
          </a:xfrm>
          <a:custGeom>
            <a:avLst/>
            <a:gdLst/>
            <a:ahLst/>
            <a:cxnLst/>
            <a:rect l="l" t="t" r="r" b="b"/>
            <a:pathLst>
              <a:path w="4080218" h="2810250" extrusionOk="0">
                <a:moveTo>
                  <a:pt x="0" y="0"/>
                </a:moveTo>
                <a:lnTo>
                  <a:pt x="4080219" y="0"/>
                </a:lnTo>
                <a:lnTo>
                  <a:pt x="4080219" y="2810250"/>
                </a:lnTo>
                <a:lnTo>
                  <a:pt x="0" y="2810250"/>
                </a:lnTo>
                <a:lnTo>
                  <a:pt x="0" y="0"/>
                </a:lnTo>
                <a:close/>
              </a:path>
            </a:pathLst>
          </a:custGeom>
          <a:blipFill rotWithShape="1">
            <a:blip r:embed="rId2">
              <a:alphaModFix/>
            </a:blip>
            <a:stretch>
              <a:fillRect/>
            </a:stretch>
          </a:blipFill>
          <a:ln>
            <a:noFill/>
          </a:ln>
        </p:spPr>
      </p:sp>
      <p:sp>
        <p:nvSpPr>
          <p:cNvPr id="53" name="Google Shape;53;p5"/>
          <p:cNvSpPr txBox="1">
            <a:spLocks noGrp="1"/>
          </p:cNvSpPr>
          <p:nvPr>
            <p:ph type="title"/>
          </p:nvPr>
        </p:nvSpPr>
        <p:spPr>
          <a:xfrm>
            <a:off x="2277150" y="1493236"/>
            <a:ext cx="13848600" cy="18357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SzPts val="7850"/>
              <a:buNone/>
              <a:defRPr sz="78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5"/>
          <p:cNvSpPr/>
          <p:nvPr/>
        </p:nvSpPr>
        <p:spPr>
          <a:xfrm>
            <a:off x="1686677" y="1677709"/>
            <a:ext cx="2483871" cy="1699491"/>
          </a:xfrm>
          <a:custGeom>
            <a:avLst/>
            <a:gdLst/>
            <a:ahLst/>
            <a:cxnLst/>
            <a:rect l="l" t="t" r="r" b="b"/>
            <a:pathLst>
              <a:path w="2483871" h="1699491" extrusionOk="0">
                <a:moveTo>
                  <a:pt x="0" y="0"/>
                </a:moveTo>
                <a:lnTo>
                  <a:pt x="2483872" y="0"/>
                </a:lnTo>
                <a:lnTo>
                  <a:pt x="2483872" y="1699491"/>
                </a:lnTo>
                <a:lnTo>
                  <a:pt x="0" y="1699491"/>
                </a:lnTo>
                <a:lnTo>
                  <a:pt x="0" y="0"/>
                </a:lnTo>
                <a:close/>
              </a:path>
            </a:pathLst>
          </a:custGeom>
          <a:blipFill rotWithShape="1">
            <a:blip r:embed="rId3">
              <a:alphaModFix/>
            </a:blip>
            <a:stretch>
              <a:fillRect/>
            </a:stretch>
          </a:blipFill>
          <a:ln>
            <a:noFill/>
          </a:ln>
        </p:spPr>
      </p:sp>
      <p:sp>
        <p:nvSpPr>
          <p:cNvPr id="55" name="Google Shape;55;p5"/>
          <p:cNvSpPr txBox="1">
            <a:spLocks noGrp="1"/>
          </p:cNvSpPr>
          <p:nvPr>
            <p:ph type="subTitle" idx="1"/>
          </p:nvPr>
        </p:nvSpPr>
        <p:spPr>
          <a:xfrm>
            <a:off x="2878799" y="2916950"/>
            <a:ext cx="12645300" cy="676500"/>
          </a:xfrm>
          <a:prstGeom prst="rect">
            <a:avLst/>
          </a:prstGeom>
        </p:spPr>
        <p:txBody>
          <a:bodyPr spcFirstLastPara="1" wrap="square" lIns="0" tIns="0" rIns="0" bIns="0" anchor="t" anchorCtr="0">
            <a:noAutofit/>
          </a:bodyPr>
          <a:lstStyle>
            <a:lvl1pPr lvl="0" algn="ctr" rtl="0">
              <a:spcBef>
                <a:spcPts val="640"/>
              </a:spcBef>
              <a:spcAft>
                <a:spcPts val="0"/>
              </a:spcAft>
              <a:buSzPts val="2600"/>
              <a:buNone/>
              <a:defRPr sz="2600"/>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56" name="Google Shape;56;p5"/>
          <p:cNvSpPr txBox="1">
            <a:spLocks noGrp="1"/>
          </p:cNvSpPr>
          <p:nvPr>
            <p:ph type="subTitle" idx="2"/>
          </p:nvPr>
        </p:nvSpPr>
        <p:spPr>
          <a:xfrm>
            <a:off x="1609813" y="3490133"/>
            <a:ext cx="4222200" cy="685200"/>
          </a:xfrm>
          <a:prstGeom prst="rect">
            <a:avLst/>
          </a:prstGeom>
        </p:spPr>
        <p:txBody>
          <a:bodyPr spcFirstLastPara="1" wrap="square" lIns="0" tIns="0" rIns="0" bIns="0" anchor="ctr" anchorCtr="0">
            <a:noAutofit/>
          </a:bodyPr>
          <a:lstStyle>
            <a:lvl1pPr lvl="0" algn="ctr" rtl="0">
              <a:spcBef>
                <a:spcPts val="640"/>
              </a:spcBef>
              <a:spcAft>
                <a:spcPts val="0"/>
              </a:spcAft>
              <a:buSzPts val="3150"/>
              <a:buFont typeface="Sedgwick Ave"/>
              <a:buNone/>
              <a:defRPr sz="315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57" name="Google Shape;57;p5"/>
          <p:cNvSpPr txBox="1">
            <a:spLocks noGrp="1"/>
          </p:cNvSpPr>
          <p:nvPr>
            <p:ph type="subTitle" idx="3"/>
          </p:nvPr>
        </p:nvSpPr>
        <p:spPr>
          <a:xfrm>
            <a:off x="7032888" y="3490133"/>
            <a:ext cx="4222200" cy="685200"/>
          </a:xfrm>
          <a:prstGeom prst="rect">
            <a:avLst/>
          </a:prstGeom>
        </p:spPr>
        <p:txBody>
          <a:bodyPr spcFirstLastPara="1" wrap="square" lIns="0" tIns="0" rIns="0" bIns="0" anchor="ctr" anchorCtr="0">
            <a:noAutofit/>
          </a:bodyPr>
          <a:lstStyle>
            <a:lvl1pPr lvl="0" algn="ctr" rtl="0">
              <a:spcBef>
                <a:spcPts val="640"/>
              </a:spcBef>
              <a:spcAft>
                <a:spcPts val="0"/>
              </a:spcAft>
              <a:buSzPts val="3150"/>
              <a:buFont typeface="Sedgwick Ave"/>
              <a:buNone/>
              <a:defRPr sz="315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58" name="Google Shape;58;p5"/>
          <p:cNvSpPr txBox="1">
            <a:spLocks noGrp="1"/>
          </p:cNvSpPr>
          <p:nvPr>
            <p:ph type="subTitle" idx="4"/>
          </p:nvPr>
        </p:nvSpPr>
        <p:spPr>
          <a:xfrm>
            <a:off x="12455963" y="3490133"/>
            <a:ext cx="4222200" cy="685200"/>
          </a:xfrm>
          <a:prstGeom prst="rect">
            <a:avLst/>
          </a:prstGeom>
        </p:spPr>
        <p:txBody>
          <a:bodyPr spcFirstLastPara="1" wrap="square" lIns="0" tIns="0" rIns="0" bIns="0" anchor="ctr" anchorCtr="0">
            <a:noAutofit/>
          </a:bodyPr>
          <a:lstStyle>
            <a:lvl1pPr lvl="0" algn="ctr" rtl="0">
              <a:spcBef>
                <a:spcPts val="640"/>
              </a:spcBef>
              <a:spcAft>
                <a:spcPts val="0"/>
              </a:spcAft>
              <a:buSzPts val="3150"/>
              <a:buFont typeface="Sedgwick Ave"/>
              <a:buNone/>
              <a:defRPr sz="315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59"/>
        <p:cNvGrpSpPr/>
        <p:nvPr/>
      </p:nvGrpSpPr>
      <p:grpSpPr>
        <a:xfrm>
          <a:off x="0" y="0"/>
          <a:ext cx="0" cy="0"/>
          <a:chOff x="0" y="0"/>
          <a:chExt cx="0" cy="0"/>
        </a:xfrm>
      </p:grpSpPr>
      <p:sp>
        <p:nvSpPr>
          <p:cNvPr id="60" name="Google Shape;60;p6"/>
          <p:cNvSpPr/>
          <p:nvPr/>
        </p:nvSpPr>
        <p:spPr>
          <a:xfrm>
            <a:off x="9675879" y="1495283"/>
            <a:ext cx="7267455" cy="7877703"/>
          </a:xfrm>
          <a:custGeom>
            <a:avLst/>
            <a:gdLst/>
            <a:ahLst/>
            <a:cxnLst/>
            <a:rect l="l" t="t" r="r" b="b"/>
            <a:pathLst>
              <a:path w="7267455" h="7877703" extrusionOk="0">
                <a:moveTo>
                  <a:pt x="0" y="0"/>
                </a:moveTo>
                <a:lnTo>
                  <a:pt x="7267454" y="0"/>
                </a:lnTo>
                <a:lnTo>
                  <a:pt x="7267454" y="7877702"/>
                </a:lnTo>
                <a:lnTo>
                  <a:pt x="0" y="7877702"/>
                </a:lnTo>
                <a:lnTo>
                  <a:pt x="0" y="0"/>
                </a:lnTo>
                <a:close/>
              </a:path>
            </a:pathLst>
          </a:custGeom>
          <a:blipFill rotWithShape="1">
            <a:blip r:embed="rId2">
              <a:alphaModFix/>
            </a:blip>
            <a:stretch>
              <a:fillRect l="-46567" t="-4058" r="-28668" b="-3719"/>
            </a:stretch>
          </a:blipFill>
          <a:ln>
            <a:noFill/>
          </a:ln>
        </p:spPr>
      </p:sp>
      <p:sp>
        <p:nvSpPr>
          <p:cNvPr id="61" name="Google Shape;61;p6"/>
          <p:cNvSpPr/>
          <p:nvPr/>
        </p:nvSpPr>
        <p:spPr>
          <a:xfrm>
            <a:off x="1249966" y="5434134"/>
            <a:ext cx="3135915" cy="3115009"/>
          </a:xfrm>
          <a:custGeom>
            <a:avLst/>
            <a:gdLst/>
            <a:ahLst/>
            <a:cxnLst/>
            <a:rect l="l" t="t" r="r" b="b"/>
            <a:pathLst>
              <a:path w="3135915" h="3115009" extrusionOk="0">
                <a:moveTo>
                  <a:pt x="0" y="0"/>
                </a:moveTo>
                <a:lnTo>
                  <a:pt x="3135916" y="0"/>
                </a:lnTo>
                <a:lnTo>
                  <a:pt x="3135916" y="3115009"/>
                </a:lnTo>
                <a:lnTo>
                  <a:pt x="0" y="3115009"/>
                </a:lnTo>
                <a:lnTo>
                  <a:pt x="0" y="0"/>
                </a:lnTo>
                <a:close/>
              </a:path>
            </a:pathLst>
          </a:custGeom>
          <a:blipFill rotWithShape="1">
            <a:blip r:embed="rId3">
              <a:alphaModFix/>
            </a:blip>
            <a:stretch>
              <a:fillRect/>
            </a:stretch>
          </a:blipFill>
          <a:ln>
            <a:noFill/>
          </a:ln>
        </p:spPr>
      </p:sp>
      <p:sp>
        <p:nvSpPr>
          <p:cNvPr id="62" name="Google Shape;62;p6"/>
          <p:cNvSpPr/>
          <p:nvPr/>
        </p:nvSpPr>
        <p:spPr>
          <a:xfrm>
            <a:off x="3128079" y="6478653"/>
            <a:ext cx="5497835" cy="2941342"/>
          </a:xfrm>
          <a:custGeom>
            <a:avLst/>
            <a:gdLst/>
            <a:ahLst/>
            <a:cxnLst/>
            <a:rect l="l" t="t" r="r" b="b"/>
            <a:pathLst>
              <a:path w="5497835" h="2941342" extrusionOk="0">
                <a:moveTo>
                  <a:pt x="0" y="0"/>
                </a:moveTo>
                <a:lnTo>
                  <a:pt x="5497835" y="0"/>
                </a:lnTo>
                <a:lnTo>
                  <a:pt x="5497835" y="2941341"/>
                </a:lnTo>
                <a:lnTo>
                  <a:pt x="0" y="2941341"/>
                </a:lnTo>
                <a:lnTo>
                  <a:pt x="0" y="0"/>
                </a:lnTo>
                <a:close/>
              </a:path>
            </a:pathLst>
          </a:custGeom>
          <a:blipFill rotWithShape="1">
            <a:blip r:embed="rId4">
              <a:alphaModFix/>
            </a:blip>
            <a:stretch>
              <a:fillRect/>
            </a:stretch>
          </a:blipFill>
          <a:ln>
            <a:noFill/>
          </a:ln>
        </p:spPr>
      </p:sp>
      <p:sp>
        <p:nvSpPr>
          <p:cNvPr id="63" name="Google Shape;63;p6"/>
          <p:cNvSpPr/>
          <p:nvPr/>
        </p:nvSpPr>
        <p:spPr>
          <a:xfrm rot="-1470904">
            <a:off x="7657677" y="2895572"/>
            <a:ext cx="2602265" cy="2788119"/>
          </a:xfrm>
          <a:custGeom>
            <a:avLst/>
            <a:gdLst/>
            <a:ahLst/>
            <a:cxnLst/>
            <a:rect l="l" t="t" r="r" b="b"/>
            <a:pathLst>
              <a:path w="2601842" h="2787666" extrusionOk="0">
                <a:moveTo>
                  <a:pt x="0" y="0"/>
                </a:moveTo>
                <a:lnTo>
                  <a:pt x="2601842" y="0"/>
                </a:lnTo>
                <a:lnTo>
                  <a:pt x="2601842" y="2787666"/>
                </a:lnTo>
                <a:lnTo>
                  <a:pt x="0" y="2787666"/>
                </a:lnTo>
                <a:lnTo>
                  <a:pt x="0" y="0"/>
                </a:lnTo>
                <a:close/>
              </a:path>
            </a:pathLst>
          </a:custGeom>
          <a:blipFill rotWithShape="1">
            <a:blip r:embed="rId5">
              <a:alphaModFix/>
            </a:blip>
            <a:stretch>
              <a:fillRect l="-28289" r="-28298"/>
            </a:stretch>
          </a:blipFill>
          <a:ln>
            <a:noFill/>
          </a:ln>
        </p:spPr>
      </p:sp>
      <p:sp>
        <p:nvSpPr>
          <p:cNvPr id="64" name="Google Shape;64;p6"/>
          <p:cNvSpPr/>
          <p:nvPr/>
        </p:nvSpPr>
        <p:spPr>
          <a:xfrm>
            <a:off x="3128079" y="3222108"/>
            <a:ext cx="5497835" cy="2941342"/>
          </a:xfrm>
          <a:custGeom>
            <a:avLst/>
            <a:gdLst/>
            <a:ahLst/>
            <a:cxnLst/>
            <a:rect l="l" t="t" r="r" b="b"/>
            <a:pathLst>
              <a:path w="5497835" h="2941342" extrusionOk="0">
                <a:moveTo>
                  <a:pt x="0" y="0"/>
                </a:moveTo>
                <a:lnTo>
                  <a:pt x="5497835" y="0"/>
                </a:lnTo>
                <a:lnTo>
                  <a:pt x="5497835" y="2941342"/>
                </a:lnTo>
                <a:lnTo>
                  <a:pt x="0" y="2941342"/>
                </a:lnTo>
                <a:lnTo>
                  <a:pt x="0" y="0"/>
                </a:lnTo>
                <a:close/>
              </a:path>
            </a:pathLst>
          </a:custGeom>
          <a:blipFill rotWithShape="1">
            <a:blip r:embed="rId4">
              <a:alphaModFix/>
            </a:blip>
            <a:stretch>
              <a:fillRect/>
            </a:stretch>
          </a:blipFill>
          <a:ln>
            <a:noFill/>
          </a:ln>
        </p:spPr>
      </p:sp>
      <p:sp>
        <p:nvSpPr>
          <p:cNvPr id="65" name="Google Shape;65;p6"/>
          <p:cNvSpPr/>
          <p:nvPr/>
        </p:nvSpPr>
        <p:spPr>
          <a:xfrm rot="232275">
            <a:off x="10634008" y="4483013"/>
            <a:ext cx="5760239" cy="1644286"/>
          </a:xfrm>
          <a:custGeom>
            <a:avLst/>
            <a:gdLst/>
            <a:ahLst/>
            <a:cxnLst/>
            <a:rect l="l" t="t" r="r" b="b"/>
            <a:pathLst>
              <a:path w="5761499" h="1644646" extrusionOk="0">
                <a:moveTo>
                  <a:pt x="0" y="0"/>
                </a:moveTo>
                <a:lnTo>
                  <a:pt x="5761499" y="0"/>
                </a:lnTo>
                <a:lnTo>
                  <a:pt x="5761499" y="1644647"/>
                </a:lnTo>
                <a:lnTo>
                  <a:pt x="0" y="1644647"/>
                </a:lnTo>
                <a:lnTo>
                  <a:pt x="0" y="0"/>
                </a:lnTo>
                <a:close/>
              </a:path>
            </a:pathLst>
          </a:custGeom>
          <a:blipFill rotWithShape="1">
            <a:blip r:embed="rId6">
              <a:alphaModFix/>
            </a:blip>
            <a:stretch>
              <a:fillRect/>
            </a:stretch>
          </a:blipFill>
          <a:ln>
            <a:noFill/>
          </a:ln>
        </p:spPr>
      </p:sp>
      <p:sp>
        <p:nvSpPr>
          <p:cNvPr id="66" name="Google Shape;66;p6"/>
          <p:cNvSpPr txBox="1">
            <a:spLocks noGrp="1"/>
          </p:cNvSpPr>
          <p:nvPr>
            <p:ph type="title"/>
          </p:nvPr>
        </p:nvSpPr>
        <p:spPr>
          <a:xfrm>
            <a:off x="2177700" y="1495275"/>
            <a:ext cx="7398600" cy="18357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SzPts val="6000"/>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6"/>
          <p:cNvSpPr txBox="1">
            <a:spLocks noGrp="1"/>
          </p:cNvSpPr>
          <p:nvPr>
            <p:ph type="body" idx="1"/>
          </p:nvPr>
        </p:nvSpPr>
        <p:spPr>
          <a:xfrm>
            <a:off x="3625775" y="3855625"/>
            <a:ext cx="4502400" cy="1674300"/>
          </a:xfrm>
          <a:prstGeom prst="rect">
            <a:avLst/>
          </a:prstGeom>
        </p:spPr>
        <p:txBody>
          <a:bodyPr spcFirstLastPara="1" wrap="square" lIns="0" tIns="0" rIns="0" bIns="0" anchor="ctr" anchorCtr="0">
            <a:noAutofit/>
          </a:bodyPr>
          <a:lstStyle>
            <a:lvl1pPr marL="457200" lvl="0" indent="-393700" algn="ctr">
              <a:lnSpc>
                <a:spcPct val="120000"/>
              </a:lnSpc>
              <a:spcBef>
                <a:spcPts val="640"/>
              </a:spcBef>
              <a:spcAft>
                <a:spcPts val="0"/>
              </a:spcAft>
              <a:buSzPts val="2600"/>
              <a:buChar char="•"/>
              <a:defRPr sz="2600"/>
            </a:lvl1pPr>
            <a:lvl2pPr marL="914400" lvl="1" indent="-393700" algn="ctr">
              <a:lnSpc>
                <a:spcPct val="120000"/>
              </a:lnSpc>
              <a:spcBef>
                <a:spcPts val="640"/>
              </a:spcBef>
              <a:spcAft>
                <a:spcPts val="0"/>
              </a:spcAft>
              <a:buSzPts val="2600"/>
              <a:buChar char="–"/>
              <a:defRPr/>
            </a:lvl2pPr>
            <a:lvl3pPr marL="1371600" lvl="2" indent="-393700" algn="ctr">
              <a:lnSpc>
                <a:spcPct val="120000"/>
              </a:lnSpc>
              <a:spcBef>
                <a:spcPts val="640"/>
              </a:spcBef>
              <a:spcAft>
                <a:spcPts val="0"/>
              </a:spcAft>
              <a:buSzPts val="2600"/>
              <a:buChar char="•"/>
              <a:defRPr sz="2600"/>
            </a:lvl3pPr>
            <a:lvl4pPr marL="1828800" lvl="3" indent="-393700" algn="ctr">
              <a:lnSpc>
                <a:spcPct val="120000"/>
              </a:lnSpc>
              <a:spcBef>
                <a:spcPts val="640"/>
              </a:spcBef>
              <a:spcAft>
                <a:spcPts val="0"/>
              </a:spcAft>
              <a:buSzPts val="2600"/>
              <a:buChar char="–"/>
              <a:defRPr sz="2600"/>
            </a:lvl4pPr>
            <a:lvl5pPr marL="2286000" lvl="4" indent="-393700" algn="ctr">
              <a:lnSpc>
                <a:spcPct val="120000"/>
              </a:lnSpc>
              <a:spcBef>
                <a:spcPts val="640"/>
              </a:spcBef>
              <a:spcAft>
                <a:spcPts val="0"/>
              </a:spcAft>
              <a:buSzPts val="2600"/>
              <a:buChar char="»"/>
              <a:defRPr sz="2600"/>
            </a:lvl5pPr>
            <a:lvl6pPr marL="2743200" lvl="5" indent="-393700" algn="ctr">
              <a:lnSpc>
                <a:spcPct val="120000"/>
              </a:lnSpc>
              <a:spcBef>
                <a:spcPts val="640"/>
              </a:spcBef>
              <a:spcAft>
                <a:spcPts val="0"/>
              </a:spcAft>
              <a:buSzPts val="2600"/>
              <a:buChar char="•"/>
              <a:defRPr sz="2600"/>
            </a:lvl6pPr>
            <a:lvl7pPr marL="3200400" lvl="6" indent="-393700" algn="ctr">
              <a:lnSpc>
                <a:spcPct val="120000"/>
              </a:lnSpc>
              <a:spcBef>
                <a:spcPts val="640"/>
              </a:spcBef>
              <a:spcAft>
                <a:spcPts val="0"/>
              </a:spcAft>
              <a:buSzPts val="2600"/>
              <a:buChar char="•"/>
              <a:defRPr sz="2600"/>
            </a:lvl7pPr>
            <a:lvl8pPr marL="3657600" lvl="7" indent="-393700" algn="ctr">
              <a:lnSpc>
                <a:spcPct val="120000"/>
              </a:lnSpc>
              <a:spcBef>
                <a:spcPts val="640"/>
              </a:spcBef>
              <a:spcAft>
                <a:spcPts val="0"/>
              </a:spcAft>
              <a:buSzPts val="2600"/>
              <a:buChar char="•"/>
              <a:defRPr sz="2600"/>
            </a:lvl8pPr>
            <a:lvl9pPr marL="4114800" lvl="8" indent="-393700" algn="ctr">
              <a:lnSpc>
                <a:spcPct val="120000"/>
              </a:lnSpc>
              <a:spcBef>
                <a:spcPts val="640"/>
              </a:spcBef>
              <a:spcAft>
                <a:spcPts val="0"/>
              </a:spcAft>
              <a:buSzPts val="2600"/>
              <a:buChar char="•"/>
              <a:defRPr sz="2600"/>
            </a:lvl9pPr>
          </a:lstStyle>
          <a:p>
            <a:endParaRPr/>
          </a:p>
        </p:txBody>
      </p:sp>
      <p:sp>
        <p:nvSpPr>
          <p:cNvPr id="68" name="Google Shape;68;p6"/>
          <p:cNvSpPr txBox="1">
            <a:spLocks noGrp="1"/>
          </p:cNvSpPr>
          <p:nvPr>
            <p:ph type="body" idx="2"/>
          </p:nvPr>
        </p:nvSpPr>
        <p:spPr>
          <a:xfrm>
            <a:off x="3625775" y="7112175"/>
            <a:ext cx="4502400" cy="1674300"/>
          </a:xfrm>
          <a:prstGeom prst="rect">
            <a:avLst/>
          </a:prstGeom>
        </p:spPr>
        <p:txBody>
          <a:bodyPr spcFirstLastPara="1" wrap="square" lIns="0" tIns="0" rIns="0" bIns="0" anchor="ctr" anchorCtr="0">
            <a:noAutofit/>
          </a:bodyPr>
          <a:lstStyle>
            <a:lvl1pPr marL="457200" lvl="0" indent="-393700" algn="ctr" rtl="0">
              <a:lnSpc>
                <a:spcPct val="120000"/>
              </a:lnSpc>
              <a:spcBef>
                <a:spcPts val="640"/>
              </a:spcBef>
              <a:spcAft>
                <a:spcPts val="0"/>
              </a:spcAft>
              <a:buSzPts val="2600"/>
              <a:buChar char="•"/>
              <a:defRPr sz="2600"/>
            </a:lvl1pPr>
            <a:lvl2pPr marL="914400" lvl="1" indent="-393700" algn="ctr" rtl="0">
              <a:lnSpc>
                <a:spcPct val="120000"/>
              </a:lnSpc>
              <a:spcBef>
                <a:spcPts val="640"/>
              </a:spcBef>
              <a:spcAft>
                <a:spcPts val="0"/>
              </a:spcAft>
              <a:buSzPts val="2600"/>
              <a:buChar char="–"/>
              <a:defRPr/>
            </a:lvl2pPr>
            <a:lvl3pPr marL="1371600" lvl="2" indent="-393700" algn="ctr" rtl="0">
              <a:lnSpc>
                <a:spcPct val="120000"/>
              </a:lnSpc>
              <a:spcBef>
                <a:spcPts val="640"/>
              </a:spcBef>
              <a:spcAft>
                <a:spcPts val="0"/>
              </a:spcAft>
              <a:buSzPts val="2600"/>
              <a:buChar char="•"/>
              <a:defRPr sz="2600"/>
            </a:lvl3pPr>
            <a:lvl4pPr marL="1828800" lvl="3" indent="-393700" algn="ctr" rtl="0">
              <a:lnSpc>
                <a:spcPct val="120000"/>
              </a:lnSpc>
              <a:spcBef>
                <a:spcPts val="640"/>
              </a:spcBef>
              <a:spcAft>
                <a:spcPts val="0"/>
              </a:spcAft>
              <a:buSzPts val="2600"/>
              <a:buChar char="–"/>
              <a:defRPr sz="2600"/>
            </a:lvl4pPr>
            <a:lvl5pPr marL="2286000" lvl="4" indent="-393700" algn="ctr" rtl="0">
              <a:lnSpc>
                <a:spcPct val="120000"/>
              </a:lnSpc>
              <a:spcBef>
                <a:spcPts val="640"/>
              </a:spcBef>
              <a:spcAft>
                <a:spcPts val="0"/>
              </a:spcAft>
              <a:buSzPts val="2600"/>
              <a:buChar char="»"/>
              <a:defRPr sz="2600"/>
            </a:lvl5pPr>
            <a:lvl6pPr marL="2743200" lvl="5" indent="-393700" algn="ctr" rtl="0">
              <a:lnSpc>
                <a:spcPct val="120000"/>
              </a:lnSpc>
              <a:spcBef>
                <a:spcPts val="640"/>
              </a:spcBef>
              <a:spcAft>
                <a:spcPts val="0"/>
              </a:spcAft>
              <a:buSzPts val="2600"/>
              <a:buChar char="•"/>
              <a:defRPr sz="2600"/>
            </a:lvl6pPr>
            <a:lvl7pPr marL="3200400" lvl="6" indent="-393700" algn="ctr" rtl="0">
              <a:lnSpc>
                <a:spcPct val="120000"/>
              </a:lnSpc>
              <a:spcBef>
                <a:spcPts val="640"/>
              </a:spcBef>
              <a:spcAft>
                <a:spcPts val="0"/>
              </a:spcAft>
              <a:buSzPts val="2600"/>
              <a:buChar char="•"/>
              <a:defRPr sz="2600"/>
            </a:lvl7pPr>
            <a:lvl8pPr marL="3657600" lvl="7" indent="-393700" algn="ctr" rtl="0">
              <a:lnSpc>
                <a:spcPct val="120000"/>
              </a:lnSpc>
              <a:spcBef>
                <a:spcPts val="640"/>
              </a:spcBef>
              <a:spcAft>
                <a:spcPts val="0"/>
              </a:spcAft>
              <a:buSzPts val="2600"/>
              <a:buChar char="•"/>
              <a:defRPr sz="2600"/>
            </a:lvl8pPr>
            <a:lvl9pPr marL="4114800" lvl="8" indent="-393700" algn="ctr" rtl="0">
              <a:lnSpc>
                <a:spcPct val="120000"/>
              </a:lnSpc>
              <a:spcBef>
                <a:spcPts val="640"/>
              </a:spcBef>
              <a:spcAft>
                <a:spcPts val="0"/>
              </a:spcAft>
              <a:buSzPts val="2600"/>
              <a:buChar char="•"/>
              <a:defRPr sz="2600"/>
            </a:lvl9pPr>
          </a:lstStyle>
          <a:p>
            <a:endParaRPr/>
          </a:p>
        </p:txBody>
      </p:sp>
      <p:sp>
        <p:nvSpPr>
          <p:cNvPr id="69" name="Google Shape;69;p6"/>
          <p:cNvSpPr txBox="1">
            <a:spLocks noGrp="1"/>
          </p:cNvSpPr>
          <p:nvPr>
            <p:ph type="subTitle" idx="3"/>
          </p:nvPr>
        </p:nvSpPr>
        <p:spPr>
          <a:xfrm>
            <a:off x="11280943" y="3536258"/>
            <a:ext cx="4222200" cy="685200"/>
          </a:xfrm>
          <a:prstGeom prst="rect">
            <a:avLst/>
          </a:prstGeom>
        </p:spPr>
        <p:txBody>
          <a:bodyPr spcFirstLastPara="1" wrap="square" lIns="0" tIns="0" rIns="0" bIns="0" anchor="ctr" anchorCtr="0">
            <a:noAutofit/>
          </a:bodyPr>
          <a:lstStyle>
            <a:lvl1pPr lvl="0" algn="ctr" rtl="0">
              <a:spcBef>
                <a:spcPts val="640"/>
              </a:spcBef>
              <a:spcAft>
                <a:spcPts val="0"/>
              </a:spcAft>
              <a:buSzPts val="3550"/>
              <a:buFont typeface="Sedgwick Ave"/>
              <a:buNone/>
              <a:defRPr sz="355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70" name="Google Shape;70;p6"/>
          <p:cNvSpPr txBox="1">
            <a:spLocks noGrp="1"/>
          </p:cNvSpPr>
          <p:nvPr>
            <p:ph type="subTitle" idx="4"/>
          </p:nvPr>
        </p:nvSpPr>
        <p:spPr>
          <a:xfrm>
            <a:off x="9890893" y="5091525"/>
            <a:ext cx="7002300" cy="685200"/>
          </a:xfrm>
          <a:prstGeom prst="rect">
            <a:avLst/>
          </a:prstGeom>
        </p:spPr>
        <p:txBody>
          <a:bodyPr spcFirstLastPara="1" wrap="square" lIns="0" tIns="0" rIns="0" bIns="0" anchor="ctr" anchorCtr="0">
            <a:noAutofit/>
          </a:bodyPr>
          <a:lstStyle>
            <a:lvl1pPr lvl="0" algn="ctr" rtl="0">
              <a:spcBef>
                <a:spcPts val="640"/>
              </a:spcBef>
              <a:spcAft>
                <a:spcPts val="0"/>
              </a:spcAft>
              <a:buSzPts val="6350"/>
              <a:buFont typeface="Sedgwick Ave"/>
              <a:buNone/>
              <a:defRPr sz="6350" b="1">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71" name="Google Shape;71;p6"/>
          <p:cNvSpPr txBox="1">
            <a:spLocks noGrp="1"/>
          </p:cNvSpPr>
          <p:nvPr>
            <p:ph type="body" idx="5"/>
          </p:nvPr>
        </p:nvSpPr>
        <p:spPr>
          <a:xfrm>
            <a:off x="10529893" y="6874850"/>
            <a:ext cx="5724300" cy="1674300"/>
          </a:xfrm>
          <a:prstGeom prst="rect">
            <a:avLst/>
          </a:prstGeom>
        </p:spPr>
        <p:txBody>
          <a:bodyPr spcFirstLastPara="1" wrap="square" lIns="0" tIns="0" rIns="0" bIns="0" anchor="ctr" anchorCtr="0">
            <a:noAutofit/>
          </a:bodyPr>
          <a:lstStyle>
            <a:lvl1pPr marL="457200" lvl="0" indent="-419100" algn="ctr" rtl="0">
              <a:lnSpc>
                <a:spcPct val="120000"/>
              </a:lnSpc>
              <a:spcBef>
                <a:spcPts val="640"/>
              </a:spcBef>
              <a:spcAft>
                <a:spcPts val="0"/>
              </a:spcAft>
              <a:buSzPts val="3000"/>
              <a:buChar char="•"/>
              <a:defRPr sz="3000"/>
            </a:lvl1pPr>
            <a:lvl2pPr marL="914400" lvl="1" indent="-419100" algn="ctr" rtl="0">
              <a:lnSpc>
                <a:spcPct val="120000"/>
              </a:lnSpc>
              <a:spcBef>
                <a:spcPts val="640"/>
              </a:spcBef>
              <a:spcAft>
                <a:spcPts val="0"/>
              </a:spcAft>
              <a:buSzPts val="3000"/>
              <a:buChar char="–"/>
              <a:defRPr sz="3000"/>
            </a:lvl2pPr>
            <a:lvl3pPr marL="1371600" lvl="2" indent="-419100" algn="ctr" rtl="0">
              <a:lnSpc>
                <a:spcPct val="120000"/>
              </a:lnSpc>
              <a:spcBef>
                <a:spcPts val="640"/>
              </a:spcBef>
              <a:spcAft>
                <a:spcPts val="0"/>
              </a:spcAft>
              <a:buSzPts val="3000"/>
              <a:buChar char="•"/>
              <a:defRPr sz="3000"/>
            </a:lvl3pPr>
            <a:lvl4pPr marL="1828800" lvl="3" indent="-419100" algn="ctr" rtl="0">
              <a:lnSpc>
                <a:spcPct val="120000"/>
              </a:lnSpc>
              <a:spcBef>
                <a:spcPts val="640"/>
              </a:spcBef>
              <a:spcAft>
                <a:spcPts val="0"/>
              </a:spcAft>
              <a:buSzPts val="3000"/>
              <a:buChar char="–"/>
              <a:defRPr sz="3000"/>
            </a:lvl4pPr>
            <a:lvl5pPr marL="2286000" lvl="4" indent="-419100" algn="ctr" rtl="0">
              <a:lnSpc>
                <a:spcPct val="120000"/>
              </a:lnSpc>
              <a:spcBef>
                <a:spcPts val="640"/>
              </a:spcBef>
              <a:spcAft>
                <a:spcPts val="0"/>
              </a:spcAft>
              <a:buSzPts val="3000"/>
              <a:buChar char="»"/>
              <a:defRPr sz="3000"/>
            </a:lvl5pPr>
            <a:lvl6pPr marL="2743200" lvl="5" indent="-419100" algn="ctr" rtl="0">
              <a:lnSpc>
                <a:spcPct val="120000"/>
              </a:lnSpc>
              <a:spcBef>
                <a:spcPts val="640"/>
              </a:spcBef>
              <a:spcAft>
                <a:spcPts val="0"/>
              </a:spcAft>
              <a:buSzPts val="3000"/>
              <a:buChar char="•"/>
              <a:defRPr sz="3000"/>
            </a:lvl6pPr>
            <a:lvl7pPr marL="3200400" lvl="6" indent="-419100" algn="ctr" rtl="0">
              <a:lnSpc>
                <a:spcPct val="120000"/>
              </a:lnSpc>
              <a:spcBef>
                <a:spcPts val="640"/>
              </a:spcBef>
              <a:spcAft>
                <a:spcPts val="0"/>
              </a:spcAft>
              <a:buSzPts val="3000"/>
              <a:buChar char="•"/>
              <a:defRPr sz="3000"/>
            </a:lvl7pPr>
            <a:lvl8pPr marL="3657600" lvl="7" indent="-419100" algn="ctr" rtl="0">
              <a:lnSpc>
                <a:spcPct val="120000"/>
              </a:lnSpc>
              <a:spcBef>
                <a:spcPts val="640"/>
              </a:spcBef>
              <a:spcAft>
                <a:spcPts val="0"/>
              </a:spcAft>
              <a:buSzPts val="3000"/>
              <a:buChar char="•"/>
              <a:defRPr sz="3000"/>
            </a:lvl8pPr>
            <a:lvl9pPr marL="4114800" lvl="8" indent="-419100" algn="ctr" rtl="0">
              <a:lnSpc>
                <a:spcPct val="120000"/>
              </a:lnSpc>
              <a:spcBef>
                <a:spcPts val="640"/>
              </a:spcBef>
              <a:spcAft>
                <a:spcPts val="0"/>
              </a:spcAft>
              <a:buSzPts val="3000"/>
              <a:buChar char="•"/>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4">
  <p:cSld name="CUSTOM_3">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1966050" y="1695050"/>
            <a:ext cx="14355900" cy="1143000"/>
          </a:xfrm>
          <a:prstGeom prst="rect">
            <a:avLst/>
          </a:prstGeom>
        </p:spPr>
        <p:txBody>
          <a:bodyPr spcFirstLastPara="1" wrap="square" lIns="0" tIns="0" rIns="0" bIns="0" anchor="t" anchorCtr="0">
            <a:noAutofit/>
          </a:bodyPr>
          <a:lstStyle>
            <a:lvl1pPr lvl="0">
              <a:spcBef>
                <a:spcPts val="0"/>
              </a:spcBef>
              <a:spcAft>
                <a:spcPts val="0"/>
              </a:spcAft>
              <a:buSzPts val="7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
          <p:cNvSpPr/>
          <p:nvPr/>
        </p:nvSpPr>
        <p:spPr>
          <a:xfrm>
            <a:off x="1076325" y="3753074"/>
            <a:ext cx="6110339" cy="1465503"/>
          </a:xfrm>
          <a:custGeom>
            <a:avLst/>
            <a:gdLst/>
            <a:ahLst/>
            <a:cxnLst/>
            <a:rect l="l" t="t" r="r" b="b"/>
            <a:pathLst>
              <a:path w="6110339" h="1465503" extrusionOk="0">
                <a:moveTo>
                  <a:pt x="0" y="0"/>
                </a:moveTo>
                <a:lnTo>
                  <a:pt x="6110339" y="0"/>
                </a:lnTo>
                <a:lnTo>
                  <a:pt x="6110339" y="1465503"/>
                </a:lnTo>
                <a:lnTo>
                  <a:pt x="0" y="1465503"/>
                </a:lnTo>
                <a:lnTo>
                  <a:pt x="0" y="0"/>
                </a:lnTo>
                <a:close/>
              </a:path>
            </a:pathLst>
          </a:custGeom>
          <a:blipFill rotWithShape="1">
            <a:blip r:embed="rId2">
              <a:alphaModFix/>
            </a:blip>
            <a:stretch>
              <a:fillRect l="-65398"/>
            </a:stretch>
          </a:blipFill>
          <a:ln>
            <a:noFill/>
          </a:ln>
        </p:spPr>
      </p:sp>
      <p:grpSp>
        <p:nvGrpSpPr>
          <p:cNvPr id="75" name="Google Shape;75;p7"/>
          <p:cNvGrpSpPr/>
          <p:nvPr/>
        </p:nvGrpSpPr>
        <p:grpSpPr>
          <a:xfrm>
            <a:off x="7829946" y="3137753"/>
            <a:ext cx="3977114" cy="5439614"/>
            <a:chOff x="0" y="0"/>
            <a:chExt cx="5302819" cy="7252819"/>
          </a:xfrm>
        </p:grpSpPr>
        <p:sp>
          <p:nvSpPr>
            <p:cNvPr id="76" name="Google Shape;76;p7"/>
            <p:cNvSpPr/>
            <p:nvPr/>
          </p:nvSpPr>
          <p:spPr>
            <a:xfrm>
              <a:off x="0" y="0"/>
              <a:ext cx="5302819" cy="5656340"/>
            </a:xfrm>
            <a:custGeom>
              <a:avLst/>
              <a:gdLst/>
              <a:ahLst/>
              <a:cxnLst/>
              <a:rect l="l" t="t" r="r" b="b"/>
              <a:pathLst>
                <a:path w="5302819" h="5656340" extrusionOk="0">
                  <a:moveTo>
                    <a:pt x="0" y="0"/>
                  </a:moveTo>
                  <a:lnTo>
                    <a:pt x="5302819" y="0"/>
                  </a:lnTo>
                  <a:lnTo>
                    <a:pt x="5302819" y="5656340"/>
                  </a:lnTo>
                  <a:lnTo>
                    <a:pt x="0" y="5656340"/>
                  </a:lnTo>
                  <a:lnTo>
                    <a:pt x="0" y="0"/>
                  </a:lnTo>
                  <a:close/>
                </a:path>
              </a:pathLst>
            </a:custGeom>
            <a:blipFill rotWithShape="1">
              <a:blip r:embed="rId3">
                <a:alphaModFix/>
              </a:blip>
              <a:stretch>
                <a:fillRect/>
              </a:stretch>
            </a:blipFill>
            <a:ln>
              <a:noFill/>
            </a:ln>
          </p:spPr>
        </p:sp>
        <p:sp>
          <p:nvSpPr>
            <p:cNvPr id="77" name="Google Shape;77;p7"/>
            <p:cNvSpPr/>
            <p:nvPr/>
          </p:nvSpPr>
          <p:spPr>
            <a:xfrm>
              <a:off x="0" y="1596479"/>
              <a:ext cx="5302819" cy="5656340"/>
            </a:xfrm>
            <a:custGeom>
              <a:avLst/>
              <a:gdLst/>
              <a:ahLst/>
              <a:cxnLst/>
              <a:rect l="l" t="t" r="r" b="b"/>
              <a:pathLst>
                <a:path w="5302819" h="5656340" extrusionOk="0">
                  <a:moveTo>
                    <a:pt x="0" y="0"/>
                  </a:moveTo>
                  <a:lnTo>
                    <a:pt x="5302819" y="0"/>
                  </a:lnTo>
                  <a:lnTo>
                    <a:pt x="5302819" y="5656340"/>
                  </a:lnTo>
                  <a:lnTo>
                    <a:pt x="0" y="5656340"/>
                  </a:lnTo>
                  <a:lnTo>
                    <a:pt x="0" y="0"/>
                  </a:lnTo>
                  <a:close/>
                </a:path>
              </a:pathLst>
            </a:custGeom>
            <a:blipFill rotWithShape="1">
              <a:blip r:embed="rId3">
                <a:alphaModFix/>
              </a:blip>
              <a:stretch>
                <a:fillRect/>
              </a:stretch>
            </a:blipFill>
            <a:ln>
              <a:noFill/>
            </a:ln>
          </p:spPr>
        </p:sp>
      </p:grpSp>
      <p:grpSp>
        <p:nvGrpSpPr>
          <p:cNvPr id="78" name="Google Shape;78;p7"/>
          <p:cNvGrpSpPr/>
          <p:nvPr/>
        </p:nvGrpSpPr>
        <p:grpSpPr>
          <a:xfrm>
            <a:off x="12561387" y="3137753"/>
            <a:ext cx="3977114" cy="5439614"/>
            <a:chOff x="0" y="0"/>
            <a:chExt cx="5302819" cy="7252819"/>
          </a:xfrm>
        </p:grpSpPr>
        <p:sp>
          <p:nvSpPr>
            <p:cNvPr id="79" name="Google Shape;79;p7"/>
            <p:cNvSpPr/>
            <p:nvPr/>
          </p:nvSpPr>
          <p:spPr>
            <a:xfrm>
              <a:off x="0" y="0"/>
              <a:ext cx="5302819" cy="5656340"/>
            </a:xfrm>
            <a:custGeom>
              <a:avLst/>
              <a:gdLst/>
              <a:ahLst/>
              <a:cxnLst/>
              <a:rect l="l" t="t" r="r" b="b"/>
              <a:pathLst>
                <a:path w="5302819" h="5656340" extrusionOk="0">
                  <a:moveTo>
                    <a:pt x="0" y="0"/>
                  </a:moveTo>
                  <a:lnTo>
                    <a:pt x="5302819" y="0"/>
                  </a:lnTo>
                  <a:lnTo>
                    <a:pt x="5302819" y="5656340"/>
                  </a:lnTo>
                  <a:lnTo>
                    <a:pt x="0" y="5656340"/>
                  </a:lnTo>
                  <a:lnTo>
                    <a:pt x="0" y="0"/>
                  </a:lnTo>
                  <a:close/>
                </a:path>
              </a:pathLst>
            </a:custGeom>
            <a:blipFill rotWithShape="1">
              <a:blip r:embed="rId3">
                <a:alphaModFix/>
              </a:blip>
              <a:stretch>
                <a:fillRect/>
              </a:stretch>
            </a:blipFill>
            <a:ln>
              <a:noFill/>
            </a:ln>
          </p:spPr>
        </p:sp>
        <p:sp>
          <p:nvSpPr>
            <p:cNvPr id="80" name="Google Shape;80;p7"/>
            <p:cNvSpPr/>
            <p:nvPr/>
          </p:nvSpPr>
          <p:spPr>
            <a:xfrm>
              <a:off x="0" y="1596479"/>
              <a:ext cx="5302819" cy="5656340"/>
            </a:xfrm>
            <a:custGeom>
              <a:avLst/>
              <a:gdLst/>
              <a:ahLst/>
              <a:cxnLst/>
              <a:rect l="l" t="t" r="r" b="b"/>
              <a:pathLst>
                <a:path w="5302819" h="5656340" extrusionOk="0">
                  <a:moveTo>
                    <a:pt x="0" y="0"/>
                  </a:moveTo>
                  <a:lnTo>
                    <a:pt x="5302819" y="0"/>
                  </a:lnTo>
                  <a:lnTo>
                    <a:pt x="5302819" y="5656340"/>
                  </a:lnTo>
                  <a:lnTo>
                    <a:pt x="0" y="5656340"/>
                  </a:lnTo>
                  <a:lnTo>
                    <a:pt x="0" y="0"/>
                  </a:lnTo>
                  <a:close/>
                </a:path>
              </a:pathLst>
            </a:custGeom>
            <a:blipFill rotWithShape="1">
              <a:blip r:embed="rId3">
                <a:alphaModFix/>
              </a:blip>
              <a:stretch>
                <a:fillRect/>
              </a:stretch>
            </a:blipFill>
            <a:ln>
              <a:noFill/>
            </a:ln>
          </p:spPr>
        </p:sp>
      </p:grpSp>
      <p:sp>
        <p:nvSpPr>
          <p:cNvPr id="81" name="Google Shape;81;p7"/>
          <p:cNvSpPr txBox="1">
            <a:spLocks noGrp="1"/>
          </p:cNvSpPr>
          <p:nvPr>
            <p:ph type="subTitle" idx="1"/>
          </p:nvPr>
        </p:nvSpPr>
        <p:spPr>
          <a:xfrm>
            <a:off x="1733476" y="4143225"/>
            <a:ext cx="4499400" cy="685200"/>
          </a:xfrm>
          <a:prstGeom prst="rect">
            <a:avLst/>
          </a:prstGeom>
        </p:spPr>
        <p:txBody>
          <a:bodyPr spcFirstLastPara="1" wrap="square" lIns="0" tIns="0" rIns="0" bIns="0" anchor="ctr" anchorCtr="0">
            <a:noAutofit/>
          </a:bodyPr>
          <a:lstStyle>
            <a:lvl1pPr lvl="0" algn="l" rtl="0">
              <a:spcBef>
                <a:spcPts val="640"/>
              </a:spcBef>
              <a:spcAft>
                <a:spcPts val="0"/>
              </a:spcAft>
              <a:buSzPts val="5550"/>
              <a:buFont typeface="Sedgwick Ave"/>
              <a:buNone/>
              <a:defRPr sz="555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82" name="Google Shape;82;p7"/>
          <p:cNvSpPr txBox="1">
            <a:spLocks noGrp="1"/>
          </p:cNvSpPr>
          <p:nvPr>
            <p:ph type="body" idx="2"/>
          </p:nvPr>
        </p:nvSpPr>
        <p:spPr>
          <a:xfrm>
            <a:off x="1733475" y="5671700"/>
            <a:ext cx="5724300" cy="3652800"/>
          </a:xfrm>
          <a:prstGeom prst="rect">
            <a:avLst/>
          </a:prstGeom>
        </p:spPr>
        <p:txBody>
          <a:bodyPr spcFirstLastPara="1" wrap="square" lIns="0" tIns="0" rIns="0" bIns="0" anchor="t" anchorCtr="0">
            <a:noAutofit/>
          </a:bodyPr>
          <a:lstStyle>
            <a:lvl1pPr marL="457200" lvl="0" indent="-419100" algn="l" rtl="0">
              <a:lnSpc>
                <a:spcPct val="120000"/>
              </a:lnSpc>
              <a:spcBef>
                <a:spcPts val="640"/>
              </a:spcBef>
              <a:spcAft>
                <a:spcPts val="0"/>
              </a:spcAft>
              <a:buSzPts val="3000"/>
              <a:buChar char="•"/>
              <a:defRPr sz="3000"/>
            </a:lvl1pPr>
            <a:lvl2pPr marL="914400" lvl="1" indent="-419100" algn="l" rtl="0">
              <a:lnSpc>
                <a:spcPct val="120000"/>
              </a:lnSpc>
              <a:spcBef>
                <a:spcPts val="640"/>
              </a:spcBef>
              <a:spcAft>
                <a:spcPts val="0"/>
              </a:spcAft>
              <a:buSzPts val="3000"/>
              <a:buChar char="–"/>
              <a:defRPr sz="3000"/>
            </a:lvl2pPr>
            <a:lvl3pPr marL="1371600" lvl="2" indent="-419100" algn="l" rtl="0">
              <a:lnSpc>
                <a:spcPct val="120000"/>
              </a:lnSpc>
              <a:spcBef>
                <a:spcPts val="640"/>
              </a:spcBef>
              <a:spcAft>
                <a:spcPts val="0"/>
              </a:spcAft>
              <a:buSzPts val="3000"/>
              <a:buChar char="•"/>
              <a:defRPr sz="3000"/>
            </a:lvl3pPr>
            <a:lvl4pPr marL="1828800" lvl="3" indent="-419100" algn="l" rtl="0">
              <a:lnSpc>
                <a:spcPct val="120000"/>
              </a:lnSpc>
              <a:spcBef>
                <a:spcPts val="640"/>
              </a:spcBef>
              <a:spcAft>
                <a:spcPts val="0"/>
              </a:spcAft>
              <a:buSzPts val="3000"/>
              <a:buChar char="–"/>
              <a:defRPr sz="3000"/>
            </a:lvl4pPr>
            <a:lvl5pPr marL="2286000" lvl="4" indent="-419100" algn="l" rtl="0">
              <a:lnSpc>
                <a:spcPct val="120000"/>
              </a:lnSpc>
              <a:spcBef>
                <a:spcPts val="640"/>
              </a:spcBef>
              <a:spcAft>
                <a:spcPts val="0"/>
              </a:spcAft>
              <a:buSzPts val="3000"/>
              <a:buChar char="»"/>
              <a:defRPr sz="3000"/>
            </a:lvl5pPr>
            <a:lvl6pPr marL="2743200" lvl="5" indent="-419100" algn="l" rtl="0">
              <a:lnSpc>
                <a:spcPct val="120000"/>
              </a:lnSpc>
              <a:spcBef>
                <a:spcPts val="640"/>
              </a:spcBef>
              <a:spcAft>
                <a:spcPts val="0"/>
              </a:spcAft>
              <a:buSzPts val="3000"/>
              <a:buChar char="•"/>
              <a:defRPr sz="3000"/>
            </a:lvl6pPr>
            <a:lvl7pPr marL="3200400" lvl="6" indent="-419100" algn="l" rtl="0">
              <a:lnSpc>
                <a:spcPct val="120000"/>
              </a:lnSpc>
              <a:spcBef>
                <a:spcPts val="640"/>
              </a:spcBef>
              <a:spcAft>
                <a:spcPts val="0"/>
              </a:spcAft>
              <a:buSzPts val="3000"/>
              <a:buChar char="•"/>
              <a:defRPr sz="3000"/>
            </a:lvl7pPr>
            <a:lvl8pPr marL="3657600" lvl="7" indent="-419100" algn="l" rtl="0">
              <a:lnSpc>
                <a:spcPct val="120000"/>
              </a:lnSpc>
              <a:spcBef>
                <a:spcPts val="640"/>
              </a:spcBef>
              <a:spcAft>
                <a:spcPts val="0"/>
              </a:spcAft>
              <a:buSzPts val="3000"/>
              <a:buChar char="•"/>
              <a:defRPr sz="3000"/>
            </a:lvl8pPr>
            <a:lvl9pPr marL="4114800" lvl="8" indent="-419100" algn="l" rtl="0">
              <a:lnSpc>
                <a:spcPct val="120000"/>
              </a:lnSpc>
              <a:spcBef>
                <a:spcPts val="640"/>
              </a:spcBef>
              <a:spcAft>
                <a:spcPts val="0"/>
              </a:spcAft>
              <a:buSzPts val="3000"/>
              <a:buChar char="•"/>
              <a:defRPr sz="3000"/>
            </a:lvl9pPr>
          </a:lstStyle>
          <a:p>
            <a:endParaRPr/>
          </a:p>
        </p:txBody>
      </p:sp>
      <p:sp>
        <p:nvSpPr>
          <p:cNvPr id="83" name="Google Shape;83;p7"/>
          <p:cNvSpPr txBox="1">
            <a:spLocks noGrp="1"/>
          </p:cNvSpPr>
          <p:nvPr>
            <p:ph type="subTitle" idx="3"/>
          </p:nvPr>
        </p:nvSpPr>
        <p:spPr>
          <a:xfrm>
            <a:off x="7561576" y="8639300"/>
            <a:ext cx="4499400" cy="685200"/>
          </a:xfrm>
          <a:prstGeom prst="rect">
            <a:avLst/>
          </a:prstGeom>
        </p:spPr>
        <p:txBody>
          <a:bodyPr spcFirstLastPara="1" wrap="square" lIns="0" tIns="0" rIns="0" bIns="0" anchor="t" anchorCtr="0">
            <a:noAutofit/>
          </a:bodyPr>
          <a:lstStyle>
            <a:lvl1pPr lvl="0" rtl="0">
              <a:spcBef>
                <a:spcPts val="640"/>
              </a:spcBef>
              <a:spcAft>
                <a:spcPts val="0"/>
              </a:spcAft>
              <a:buSzPts val="3400"/>
              <a:buFont typeface="Sedgwick Ave"/>
              <a:buNone/>
              <a:defRPr sz="340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84" name="Google Shape;84;p7"/>
          <p:cNvSpPr txBox="1">
            <a:spLocks noGrp="1"/>
          </p:cNvSpPr>
          <p:nvPr>
            <p:ph type="subTitle" idx="4"/>
          </p:nvPr>
        </p:nvSpPr>
        <p:spPr>
          <a:xfrm>
            <a:off x="12300238" y="8639300"/>
            <a:ext cx="4499400" cy="685200"/>
          </a:xfrm>
          <a:prstGeom prst="rect">
            <a:avLst/>
          </a:prstGeom>
        </p:spPr>
        <p:txBody>
          <a:bodyPr spcFirstLastPara="1" wrap="square" lIns="0" tIns="0" rIns="0" bIns="0" anchor="t" anchorCtr="0">
            <a:noAutofit/>
          </a:bodyPr>
          <a:lstStyle>
            <a:lvl1pPr lvl="0" rtl="0">
              <a:spcBef>
                <a:spcPts val="640"/>
              </a:spcBef>
              <a:spcAft>
                <a:spcPts val="0"/>
              </a:spcAft>
              <a:buSzPts val="3400"/>
              <a:buFont typeface="Sedgwick Ave"/>
              <a:buNone/>
              <a:defRPr sz="340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85"/>
        <p:cNvGrpSpPr/>
        <p:nvPr/>
      </p:nvGrpSpPr>
      <p:grpSpPr>
        <a:xfrm>
          <a:off x="0" y="0"/>
          <a:ext cx="0" cy="0"/>
          <a:chOff x="0" y="0"/>
          <a:chExt cx="0" cy="0"/>
        </a:xfrm>
      </p:grpSpPr>
      <p:sp>
        <p:nvSpPr>
          <p:cNvPr id="86" name="Google Shape;86;p8"/>
          <p:cNvSpPr txBox="1">
            <a:spLocks noGrp="1"/>
          </p:cNvSpPr>
          <p:nvPr>
            <p:ph type="title"/>
          </p:nvPr>
        </p:nvSpPr>
        <p:spPr>
          <a:xfrm>
            <a:off x="1966050" y="1695050"/>
            <a:ext cx="14355900" cy="1143000"/>
          </a:xfrm>
          <a:prstGeom prst="rect">
            <a:avLst/>
          </a:prstGeom>
        </p:spPr>
        <p:txBody>
          <a:bodyPr spcFirstLastPara="1" wrap="square" lIns="0" tIns="0" rIns="0" bIns="0" anchor="t" anchorCtr="0">
            <a:noAutofit/>
          </a:bodyPr>
          <a:lstStyle>
            <a:lvl1pPr lvl="0">
              <a:spcBef>
                <a:spcPts val="0"/>
              </a:spcBef>
              <a:spcAft>
                <a:spcPts val="0"/>
              </a:spcAft>
              <a:buSzPts val="7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
          <p:cNvSpPr/>
          <p:nvPr/>
        </p:nvSpPr>
        <p:spPr>
          <a:xfrm rot="10800000">
            <a:off x="11094374" y="3753074"/>
            <a:ext cx="6110339" cy="1465503"/>
          </a:xfrm>
          <a:custGeom>
            <a:avLst/>
            <a:gdLst/>
            <a:ahLst/>
            <a:cxnLst/>
            <a:rect l="l" t="t" r="r" b="b"/>
            <a:pathLst>
              <a:path w="6110339" h="1465503" extrusionOk="0">
                <a:moveTo>
                  <a:pt x="0" y="0"/>
                </a:moveTo>
                <a:lnTo>
                  <a:pt x="6110339" y="0"/>
                </a:lnTo>
                <a:lnTo>
                  <a:pt x="6110339" y="1465503"/>
                </a:lnTo>
                <a:lnTo>
                  <a:pt x="0" y="1465503"/>
                </a:lnTo>
                <a:lnTo>
                  <a:pt x="0" y="0"/>
                </a:lnTo>
                <a:close/>
              </a:path>
            </a:pathLst>
          </a:custGeom>
          <a:blipFill rotWithShape="1">
            <a:blip r:embed="rId2">
              <a:alphaModFix/>
            </a:blip>
            <a:stretch>
              <a:fillRect l="-65398"/>
            </a:stretch>
          </a:blipFill>
          <a:ln>
            <a:noFill/>
          </a:ln>
        </p:spPr>
      </p:sp>
      <p:sp>
        <p:nvSpPr>
          <p:cNvPr id="88" name="Google Shape;88;p8"/>
          <p:cNvSpPr/>
          <p:nvPr/>
        </p:nvSpPr>
        <p:spPr>
          <a:xfrm>
            <a:off x="1263852" y="2995993"/>
            <a:ext cx="4621893" cy="4650961"/>
          </a:xfrm>
          <a:custGeom>
            <a:avLst/>
            <a:gdLst/>
            <a:ahLst/>
            <a:cxnLst/>
            <a:rect l="l" t="t" r="r" b="b"/>
            <a:pathLst>
              <a:path w="4621893" h="4650961" extrusionOk="0">
                <a:moveTo>
                  <a:pt x="0" y="0"/>
                </a:moveTo>
                <a:lnTo>
                  <a:pt x="4621893" y="0"/>
                </a:lnTo>
                <a:lnTo>
                  <a:pt x="4621893" y="4650961"/>
                </a:lnTo>
                <a:lnTo>
                  <a:pt x="0" y="4650961"/>
                </a:lnTo>
                <a:lnTo>
                  <a:pt x="0" y="0"/>
                </a:lnTo>
                <a:close/>
              </a:path>
            </a:pathLst>
          </a:custGeom>
          <a:blipFill rotWithShape="1">
            <a:blip r:embed="rId3">
              <a:alphaModFix/>
            </a:blip>
            <a:stretch>
              <a:fillRect/>
            </a:stretch>
          </a:blipFill>
          <a:ln>
            <a:noFill/>
          </a:ln>
        </p:spPr>
      </p:sp>
      <p:sp>
        <p:nvSpPr>
          <p:cNvPr id="89" name="Google Shape;89;p8"/>
          <p:cNvSpPr/>
          <p:nvPr/>
        </p:nvSpPr>
        <p:spPr>
          <a:xfrm>
            <a:off x="6580465" y="3403014"/>
            <a:ext cx="4044779" cy="4039723"/>
          </a:xfrm>
          <a:custGeom>
            <a:avLst/>
            <a:gdLst/>
            <a:ahLst/>
            <a:cxnLst/>
            <a:rect l="l" t="t" r="r" b="b"/>
            <a:pathLst>
              <a:path w="4044779" h="4039723" extrusionOk="0">
                <a:moveTo>
                  <a:pt x="0" y="0"/>
                </a:moveTo>
                <a:lnTo>
                  <a:pt x="4044778" y="0"/>
                </a:lnTo>
                <a:lnTo>
                  <a:pt x="4044778" y="4039722"/>
                </a:lnTo>
                <a:lnTo>
                  <a:pt x="0" y="4039722"/>
                </a:lnTo>
                <a:lnTo>
                  <a:pt x="0" y="0"/>
                </a:lnTo>
                <a:close/>
              </a:path>
            </a:pathLst>
          </a:custGeom>
          <a:blipFill rotWithShape="1">
            <a:blip r:embed="rId4">
              <a:alphaModFix/>
            </a:blip>
            <a:stretch>
              <a:fillRect/>
            </a:stretch>
          </a:blipFill>
          <a:ln>
            <a:noFill/>
          </a:ln>
        </p:spPr>
      </p:sp>
      <p:sp>
        <p:nvSpPr>
          <p:cNvPr id="90" name="Google Shape;90;p8"/>
          <p:cNvSpPr/>
          <p:nvPr/>
        </p:nvSpPr>
        <p:spPr>
          <a:xfrm rot="992090">
            <a:off x="9593733" y="7397229"/>
            <a:ext cx="2534425" cy="1734080"/>
          </a:xfrm>
          <a:custGeom>
            <a:avLst/>
            <a:gdLst/>
            <a:ahLst/>
            <a:cxnLst/>
            <a:rect l="l" t="t" r="r" b="b"/>
            <a:pathLst>
              <a:path w="2530853" h="1731636" extrusionOk="0">
                <a:moveTo>
                  <a:pt x="0" y="0"/>
                </a:moveTo>
                <a:lnTo>
                  <a:pt x="2530852" y="0"/>
                </a:lnTo>
                <a:lnTo>
                  <a:pt x="2530852" y="1731636"/>
                </a:lnTo>
                <a:lnTo>
                  <a:pt x="0" y="1731636"/>
                </a:lnTo>
                <a:lnTo>
                  <a:pt x="0" y="0"/>
                </a:lnTo>
                <a:close/>
              </a:path>
            </a:pathLst>
          </a:custGeom>
          <a:blipFill rotWithShape="1">
            <a:blip r:embed="rId5">
              <a:alphaModFix/>
            </a:blip>
            <a:stretch>
              <a:fillRect/>
            </a:stretch>
          </a:blipFill>
          <a:ln>
            <a:noFill/>
          </a:ln>
        </p:spPr>
      </p:sp>
      <p:sp>
        <p:nvSpPr>
          <p:cNvPr id="91" name="Google Shape;91;p8"/>
          <p:cNvSpPr/>
          <p:nvPr/>
        </p:nvSpPr>
        <p:spPr>
          <a:xfrm>
            <a:off x="1112189" y="7938459"/>
            <a:ext cx="2658893" cy="1934891"/>
          </a:xfrm>
          <a:custGeom>
            <a:avLst/>
            <a:gdLst/>
            <a:ahLst/>
            <a:cxnLst/>
            <a:rect l="l" t="t" r="r" b="b"/>
            <a:pathLst>
              <a:path w="2658893" h="1934891" extrusionOk="0">
                <a:moveTo>
                  <a:pt x="0" y="0"/>
                </a:moveTo>
                <a:lnTo>
                  <a:pt x="2658893" y="0"/>
                </a:lnTo>
                <a:lnTo>
                  <a:pt x="2658893" y="1934891"/>
                </a:lnTo>
                <a:lnTo>
                  <a:pt x="0" y="1934891"/>
                </a:lnTo>
                <a:lnTo>
                  <a:pt x="0" y="0"/>
                </a:lnTo>
                <a:close/>
              </a:path>
            </a:pathLst>
          </a:custGeom>
          <a:blipFill rotWithShape="1">
            <a:blip r:embed="rId6">
              <a:alphaModFix/>
            </a:blip>
            <a:stretch>
              <a:fillRect l="-17028" b="-10038"/>
            </a:stretch>
          </a:blipFill>
          <a:ln>
            <a:noFill/>
          </a:ln>
        </p:spPr>
      </p:sp>
      <p:sp>
        <p:nvSpPr>
          <p:cNvPr id="92" name="Google Shape;92;p8"/>
          <p:cNvSpPr txBox="1">
            <a:spLocks noGrp="1"/>
          </p:cNvSpPr>
          <p:nvPr>
            <p:ph type="subTitle" idx="1"/>
          </p:nvPr>
        </p:nvSpPr>
        <p:spPr>
          <a:xfrm>
            <a:off x="1325101" y="7646950"/>
            <a:ext cx="4499400" cy="685200"/>
          </a:xfrm>
          <a:prstGeom prst="rect">
            <a:avLst/>
          </a:prstGeom>
        </p:spPr>
        <p:txBody>
          <a:bodyPr spcFirstLastPara="1" wrap="square" lIns="0" tIns="0" rIns="0" bIns="0" anchor="t" anchorCtr="0">
            <a:noAutofit/>
          </a:bodyPr>
          <a:lstStyle>
            <a:lvl1pPr lvl="0" rtl="0">
              <a:spcBef>
                <a:spcPts val="640"/>
              </a:spcBef>
              <a:spcAft>
                <a:spcPts val="0"/>
              </a:spcAft>
              <a:buSzPts val="3400"/>
              <a:buFont typeface="Sedgwick Ave"/>
              <a:buNone/>
              <a:defRPr sz="340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93" name="Google Shape;93;p8"/>
          <p:cNvSpPr txBox="1">
            <a:spLocks noGrp="1"/>
          </p:cNvSpPr>
          <p:nvPr>
            <p:ph type="subTitle" idx="2"/>
          </p:nvPr>
        </p:nvSpPr>
        <p:spPr>
          <a:xfrm>
            <a:off x="6353151" y="7646950"/>
            <a:ext cx="4499400" cy="685200"/>
          </a:xfrm>
          <a:prstGeom prst="rect">
            <a:avLst/>
          </a:prstGeom>
        </p:spPr>
        <p:txBody>
          <a:bodyPr spcFirstLastPara="1" wrap="square" lIns="0" tIns="0" rIns="0" bIns="0" anchor="t" anchorCtr="0">
            <a:noAutofit/>
          </a:bodyPr>
          <a:lstStyle>
            <a:lvl1pPr lvl="0" rtl="0">
              <a:spcBef>
                <a:spcPts val="640"/>
              </a:spcBef>
              <a:spcAft>
                <a:spcPts val="0"/>
              </a:spcAft>
              <a:buSzPts val="3400"/>
              <a:buFont typeface="Sedgwick Ave"/>
              <a:buNone/>
              <a:defRPr sz="340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94" name="Google Shape;94;p8"/>
          <p:cNvSpPr txBox="1">
            <a:spLocks noGrp="1"/>
          </p:cNvSpPr>
          <p:nvPr>
            <p:ph type="subTitle" idx="3"/>
          </p:nvPr>
        </p:nvSpPr>
        <p:spPr>
          <a:xfrm>
            <a:off x="12077451" y="4143225"/>
            <a:ext cx="4499400" cy="685200"/>
          </a:xfrm>
          <a:prstGeom prst="rect">
            <a:avLst/>
          </a:prstGeom>
        </p:spPr>
        <p:txBody>
          <a:bodyPr spcFirstLastPara="1" wrap="square" lIns="0" tIns="0" rIns="0" bIns="0" anchor="ctr" anchorCtr="0">
            <a:noAutofit/>
          </a:bodyPr>
          <a:lstStyle>
            <a:lvl1pPr lvl="0" algn="r" rtl="0">
              <a:spcBef>
                <a:spcPts val="640"/>
              </a:spcBef>
              <a:spcAft>
                <a:spcPts val="0"/>
              </a:spcAft>
              <a:buSzPts val="5550"/>
              <a:buFont typeface="Sedgwick Ave"/>
              <a:buNone/>
              <a:defRPr sz="555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95" name="Google Shape;95;p8"/>
          <p:cNvSpPr txBox="1">
            <a:spLocks noGrp="1"/>
          </p:cNvSpPr>
          <p:nvPr>
            <p:ph type="body" idx="4"/>
          </p:nvPr>
        </p:nvSpPr>
        <p:spPr>
          <a:xfrm>
            <a:off x="10852550" y="5421050"/>
            <a:ext cx="5724300" cy="3652800"/>
          </a:xfrm>
          <a:prstGeom prst="rect">
            <a:avLst/>
          </a:prstGeom>
        </p:spPr>
        <p:txBody>
          <a:bodyPr spcFirstLastPara="1" wrap="square" lIns="0" tIns="0" rIns="0" bIns="0" anchor="t" anchorCtr="0">
            <a:noAutofit/>
          </a:bodyPr>
          <a:lstStyle>
            <a:lvl1pPr marL="457200" lvl="0" indent="-419100" algn="r" rtl="0">
              <a:lnSpc>
                <a:spcPct val="120000"/>
              </a:lnSpc>
              <a:spcBef>
                <a:spcPts val="640"/>
              </a:spcBef>
              <a:spcAft>
                <a:spcPts val="0"/>
              </a:spcAft>
              <a:buSzPts val="3000"/>
              <a:buChar char="•"/>
              <a:defRPr sz="3000"/>
            </a:lvl1pPr>
            <a:lvl2pPr marL="914400" lvl="1" indent="-419100" algn="r" rtl="0">
              <a:lnSpc>
                <a:spcPct val="120000"/>
              </a:lnSpc>
              <a:spcBef>
                <a:spcPts val="640"/>
              </a:spcBef>
              <a:spcAft>
                <a:spcPts val="0"/>
              </a:spcAft>
              <a:buSzPts val="3000"/>
              <a:buChar char="–"/>
              <a:defRPr sz="3000"/>
            </a:lvl2pPr>
            <a:lvl3pPr marL="1371600" lvl="2" indent="-419100" algn="r" rtl="0">
              <a:lnSpc>
                <a:spcPct val="120000"/>
              </a:lnSpc>
              <a:spcBef>
                <a:spcPts val="640"/>
              </a:spcBef>
              <a:spcAft>
                <a:spcPts val="0"/>
              </a:spcAft>
              <a:buSzPts val="3000"/>
              <a:buChar char="•"/>
              <a:defRPr sz="3000"/>
            </a:lvl3pPr>
            <a:lvl4pPr marL="1828800" lvl="3" indent="-419100" algn="r" rtl="0">
              <a:lnSpc>
                <a:spcPct val="120000"/>
              </a:lnSpc>
              <a:spcBef>
                <a:spcPts val="640"/>
              </a:spcBef>
              <a:spcAft>
                <a:spcPts val="0"/>
              </a:spcAft>
              <a:buSzPts val="3000"/>
              <a:buChar char="–"/>
              <a:defRPr sz="3000"/>
            </a:lvl4pPr>
            <a:lvl5pPr marL="2286000" lvl="4" indent="-419100" algn="r" rtl="0">
              <a:lnSpc>
                <a:spcPct val="120000"/>
              </a:lnSpc>
              <a:spcBef>
                <a:spcPts val="640"/>
              </a:spcBef>
              <a:spcAft>
                <a:spcPts val="0"/>
              </a:spcAft>
              <a:buSzPts val="3000"/>
              <a:buChar char="»"/>
              <a:defRPr sz="3000"/>
            </a:lvl5pPr>
            <a:lvl6pPr marL="2743200" lvl="5" indent="-419100" algn="r" rtl="0">
              <a:lnSpc>
                <a:spcPct val="120000"/>
              </a:lnSpc>
              <a:spcBef>
                <a:spcPts val="640"/>
              </a:spcBef>
              <a:spcAft>
                <a:spcPts val="0"/>
              </a:spcAft>
              <a:buSzPts val="3000"/>
              <a:buChar char="•"/>
              <a:defRPr sz="3000"/>
            </a:lvl6pPr>
            <a:lvl7pPr marL="3200400" lvl="6" indent="-419100" algn="r" rtl="0">
              <a:lnSpc>
                <a:spcPct val="120000"/>
              </a:lnSpc>
              <a:spcBef>
                <a:spcPts val="640"/>
              </a:spcBef>
              <a:spcAft>
                <a:spcPts val="0"/>
              </a:spcAft>
              <a:buSzPts val="3000"/>
              <a:buChar char="•"/>
              <a:defRPr sz="3000"/>
            </a:lvl7pPr>
            <a:lvl8pPr marL="3657600" lvl="7" indent="-419100" algn="r" rtl="0">
              <a:lnSpc>
                <a:spcPct val="120000"/>
              </a:lnSpc>
              <a:spcBef>
                <a:spcPts val="640"/>
              </a:spcBef>
              <a:spcAft>
                <a:spcPts val="0"/>
              </a:spcAft>
              <a:buSzPts val="3000"/>
              <a:buChar char="•"/>
              <a:defRPr sz="3000"/>
            </a:lvl8pPr>
            <a:lvl9pPr marL="4114800" lvl="8" indent="-419100" algn="r" rtl="0">
              <a:lnSpc>
                <a:spcPct val="120000"/>
              </a:lnSpc>
              <a:spcBef>
                <a:spcPts val="640"/>
              </a:spcBef>
              <a:spcAft>
                <a:spcPts val="0"/>
              </a:spcAft>
              <a:buSzPts val="3000"/>
              <a:buChar char="•"/>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6">
  <p:cSld name="CUSTOM_5">
    <p:spTree>
      <p:nvGrpSpPr>
        <p:cNvPr id="1" name="Shape 96"/>
        <p:cNvGrpSpPr/>
        <p:nvPr/>
      </p:nvGrpSpPr>
      <p:grpSpPr>
        <a:xfrm>
          <a:off x="0" y="0"/>
          <a:ext cx="0" cy="0"/>
          <a:chOff x="0" y="0"/>
          <a:chExt cx="0" cy="0"/>
        </a:xfrm>
      </p:grpSpPr>
      <p:sp>
        <p:nvSpPr>
          <p:cNvPr id="97" name="Google Shape;97;p9"/>
          <p:cNvSpPr/>
          <p:nvPr/>
        </p:nvSpPr>
        <p:spPr>
          <a:xfrm rot="-5400000">
            <a:off x="7358147" y="4133277"/>
            <a:ext cx="4906105" cy="3783834"/>
          </a:xfrm>
          <a:custGeom>
            <a:avLst/>
            <a:gdLst/>
            <a:ahLst/>
            <a:cxnLst/>
            <a:rect l="l" t="t" r="r" b="b"/>
            <a:pathLst>
              <a:path w="4906105" h="3783834" extrusionOk="0">
                <a:moveTo>
                  <a:pt x="0" y="0"/>
                </a:moveTo>
                <a:lnTo>
                  <a:pt x="4906105" y="0"/>
                </a:lnTo>
                <a:lnTo>
                  <a:pt x="4906105" y="3783834"/>
                </a:lnTo>
                <a:lnTo>
                  <a:pt x="0" y="3783834"/>
                </a:lnTo>
                <a:lnTo>
                  <a:pt x="0" y="0"/>
                </a:lnTo>
                <a:close/>
              </a:path>
            </a:pathLst>
          </a:custGeom>
          <a:blipFill rotWithShape="1">
            <a:blip r:embed="rId2">
              <a:alphaModFix/>
            </a:blip>
            <a:stretch>
              <a:fillRect/>
            </a:stretch>
          </a:blipFill>
          <a:ln>
            <a:noFill/>
          </a:ln>
        </p:spPr>
      </p:sp>
      <p:sp>
        <p:nvSpPr>
          <p:cNvPr id="98" name="Google Shape;98;p9"/>
          <p:cNvSpPr/>
          <p:nvPr/>
        </p:nvSpPr>
        <p:spPr>
          <a:xfrm rot="-5400000">
            <a:off x="12096891" y="4133277"/>
            <a:ext cx="4906105" cy="3783834"/>
          </a:xfrm>
          <a:custGeom>
            <a:avLst/>
            <a:gdLst/>
            <a:ahLst/>
            <a:cxnLst/>
            <a:rect l="l" t="t" r="r" b="b"/>
            <a:pathLst>
              <a:path w="4906105" h="3783834" extrusionOk="0">
                <a:moveTo>
                  <a:pt x="0" y="0"/>
                </a:moveTo>
                <a:lnTo>
                  <a:pt x="4906105" y="0"/>
                </a:lnTo>
                <a:lnTo>
                  <a:pt x="4906105" y="3783834"/>
                </a:lnTo>
                <a:lnTo>
                  <a:pt x="0" y="3783834"/>
                </a:lnTo>
                <a:lnTo>
                  <a:pt x="0" y="0"/>
                </a:lnTo>
                <a:close/>
              </a:path>
            </a:pathLst>
          </a:custGeom>
          <a:blipFill rotWithShape="1">
            <a:blip r:embed="rId2">
              <a:alphaModFix/>
            </a:blip>
            <a:stretch>
              <a:fillRect/>
            </a:stretch>
          </a:blipFill>
          <a:ln>
            <a:noFill/>
          </a:ln>
        </p:spPr>
      </p:sp>
      <p:sp>
        <p:nvSpPr>
          <p:cNvPr id="99" name="Google Shape;99;p9"/>
          <p:cNvSpPr>
            <a:spLocks noGrp="1"/>
          </p:cNvSpPr>
          <p:nvPr>
            <p:ph type="pic" idx="2"/>
          </p:nvPr>
        </p:nvSpPr>
        <p:spPr>
          <a:xfrm>
            <a:off x="8239450" y="3760050"/>
            <a:ext cx="3278700" cy="4382100"/>
          </a:xfrm>
          <a:prstGeom prst="rect">
            <a:avLst/>
          </a:prstGeom>
          <a:noFill/>
          <a:ln>
            <a:noFill/>
          </a:ln>
        </p:spPr>
      </p:sp>
      <p:sp>
        <p:nvSpPr>
          <p:cNvPr id="100" name="Google Shape;100;p9"/>
          <p:cNvSpPr>
            <a:spLocks noGrp="1"/>
          </p:cNvSpPr>
          <p:nvPr>
            <p:ph type="pic" idx="3"/>
          </p:nvPr>
        </p:nvSpPr>
        <p:spPr>
          <a:xfrm>
            <a:off x="12981550" y="3760050"/>
            <a:ext cx="3278700" cy="4382100"/>
          </a:xfrm>
          <a:prstGeom prst="rect">
            <a:avLst/>
          </a:prstGeom>
          <a:noFill/>
          <a:ln>
            <a:noFill/>
          </a:ln>
        </p:spPr>
      </p:sp>
      <p:sp>
        <p:nvSpPr>
          <p:cNvPr id="101" name="Google Shape;101;p9"/>
          <p:cNvSpPr txBox="1">
            <a:spLocks noGrp="1"/>
          </p:cNvSpPr>
          <p:nvPr>
            <p:ph type="title"/>
          </p:nvPr>
        </p:nvSpPr>
        <p:spPr>
          <a:xfrm>
            <a:off x="1966050" y="1695050"/>
            <a:ext cx="14355900" cy="1143000"/>
          </a:xfrm>
          <a:prstGeom prst="rect">
            <a:avLst/>
          </a:prstGeom>
        </p:spPr>
        <p:txBody>
          <a:bodyPr spcFirstLastPara="1" wrap="square" lIns="0" tIns="0" rIns="0" bIns="0" anchor="t" anchorCtr="0">
            <a:noAutofit/>
          </a:bodyPr>
          <a:lstStyle>
            <a:lvl1pPr lvl="0" rtl="0">
              <a:spcBef>
                <a:spcPts val="0"/>
              </a:spcBef>
              <a:spcAft>
                <a:spcPts val="0"/>
              </a:spcAft>
              <a:buSzPts val="7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9"/>
          <p:cNvSpPr/>
          <p:nvPr/>
        </p:nvSpPr>
        <p:spPr>
          <a:xfrm>
            <a:off x="1080015" y="3753074"/>
            <a:ext cx="6452550" cy="1465503"/>
          </a:xfrm>
          <a:custGeom>
            <a:avLst/>
            <a:gdLst/>
            <a:ahLst/>
            <a:cxnLst/>
            <a:rect l="l" t="t" r="r" b="b"/>
            <a:pathLst>
              <a:path w="6452550" h="1465503" extrusionOk="0">
                <a:moveTo>
                  <a:pt x="0" y="0"/>
                </a:moveTo>
                <a:lnTo>
                  <a:pt x="6452550" y="0"/>
                </a:lnTo>
                <a:lnTo>
                  <a:pt x="6452550" y="1465503"/>
                </a:lnTo>
                <a:lnTo>
                  <a:pt x="0" y="1465503"/>
                </a:lnTo>
                <a:lnTo>
                  <a:pt x="0" y="0"/>
                </a:lnTo>
                <a:close/>
              </a:path>
            </a:pathLst>
          </a:custGeom>
          <a:blipFill rotWithShape="1">
            <a:blip r:embed="rId3">
              <a:alphaModFix/>
            </a:blip>
            <a:stretch>
              <a:fillRect l="-56629"/>
            </a:stretch>
          </a:blipFill>
          <a:ln>
            <a:noFill/>
          </a:ln>
        </p:spPr>
      </p:sp>
      <p:sp>
        <p:nvSpPr>
          <p:cNvPr id="103" name="Google Shape;103;p9"/>
          <p:cNvSpPr/>
          <p:nvPr/>
        </p:nvSpPr>
        <p:spPr>
          <a:xfrm rot="-4503561">
            <a:off x="10431454" y="2272205"/>
            <a:ext cx="776053" cy="2999241"/>
          </a:xfrm>
          <a:custGeom>
            <a:avLst/>
            <a:gdLst/>
            <a:ahLst/>
            <a:cxnLst/>
            <a:rect l="l" t="t" r="r" b="b"/>
            <a:pathLst>
              <a:path w="777013" h="3002950" extrusionOk="0">
                <a:moveTo>
                  <a:pt x="0" y="0"/>
                </a:moveTo>
                <a:lnTo>
                  <a:pt x="777014" y="0"/>
                </a:lnTo>
                <a:lnTo>
                  <a:pt x="777014" y="3002950"/>
                </a:lnTo>
                <a:lnTo>
                  <a:pt x="0" y="3002950"/>
                </a:lnTo>
                <a:lnTo>
                  <a:pt x="0" y="0"/>
                </a:lnTo>
                <a:close/>
              </a:path>
            </a:pathLst>
          </a:custGeom>
          <a:blipFill rotWithShape="1">
            <a:blip r:embed="rId4">
              <a:alphaModFix/>
            </a:blip>
            <a:stretch>
              <a:fillRect/>
            </a:stretch>
          </a:blipFill>
          <a:ln>
            <a:noFill/>
          </a:ln>
        </p:spPr>
      </p:sp>
      <p:grpSp>
        <p:nvGrpSpPr>
          <p:cNvPr id="104" name="Google Shape;104;p9"/>
          <p:cNvGrpSpPr/>
          <p:nvPr/>
        </p:nvGrpSpPr>
        <p:grpSpPr>
          <a:xfrm>
            <a:off x="1180166" y="7673864"/>
            <a:ext cx="6266674" cy="722489"/>
            <a:chOff x="0" y="0"/>
            <a:chExt cx="8355565" cy="963319"/>
          </a:xfrm>
        </p:grpSpPr>
        <p:sp>
          <p:nvSpPr>
            <p:cNvPr id="105" name="Google Shape;105;p9"/>
            <p:cNvSpPr/>
            <p:nvPr/>
          </p:nvSpPr>
          <p:spPr>
            <a:xfrm>
              <a:off x="0" y="0"/>
              <a:ext cx="5389199" cy="963319"/>
            </a:xfrm>
            <a:custGeom>
              <a:avLst/>
              <a:gdLst/>
              <a:ahLst/>
              <a:cxnLst/>
              <a:rect l="l" t="t" r="r" b="b"/>
              <a:pathLst>
                <a:path w="5389199" h="963319" extrusionOk="0">
                  <a:moveTo>
                    <a:pt x="0" y="0"/>
                  </a:moveTo>
                  <a:lnTo>
                    <a:pt x="5389199" y="0"/>
                  </a:lnTo>
                  <a:lnTo>
                    <a:pt x="5389199" y="963319"/>
                  </a:lnTo>
                  <a:lnTo>
                    <a:pt x="0" y="963319"/>
                  </a:lnTo>
                  <a:lnTo>
                    <a:pt x="0" y="0"/>
                  </a:lnTo>
                  <a:close/>
                </a:path>
              </a:pathLst>
            </a:custGeom>
            <a:blipFill rotWithShape="1">
              <a:blip r:embed="rId5">
                <a:alphaModFix/>
              </a:blip>
              <a:stretch>
                <a:fillRect/>
              </a:stretch>
            </a:blipFill>
            <a:ln>
              <a:noFill/>
            </a:ln>
          </p:spPr>
        </p:sp>
        <p:sp>
          <p:nvSpPr>
            <p:cNvPr id="106" name="Google Shape;106;p9"/>
            <p:cNvSpPr/>
            <p:nvPr/>
          </p:nvSpPr>
          <p:spPr>
            <a:xfrm>
              <a:off x="3192248" y="0"/>
              <a:ext cx="5163317" cy="963319"/>
            </a:xfrm>
            <a:custGeom>
              <a:avLst/>
              <a:gdLst/>
              <a:ahLst/>
              <a:cxnLst/>
              <a:rect l="l" t="t" r="r" b="b"/>
              <a:pathLst>
                <a:path w="5163317" h="963319" extrusionOk="0">
                  <a:moveTo>
                    <a:pt x="0" y="0"/>
                  </a:moveTo>
                  <a:lnTo>
                    <a:pt x="5163316" y="0"/>
                  </a:lnTo>
                  <a:lnTo>
                    <a:pt x="5163316" y="963319"/>
                  </a:lnTo>
                  <a:lnTo>
                    <a:pt x="0" y="963319"/>
                  </a:lnTo>
                  <a:lnTo>
                    <a:pt x="0" y="0"/>
                  </a:lnTo>
                  <a:close/>
                </a:path>
              </a:pathLst>
            </a:custGeom>
            <a:blipFill rotWithShape="1">
              <a:blip r:embed="rId5">
                <a:alphaModFix/>
              </a:blip>
              <a:stretch>
                <a:fillRect l="-4369"/>
              </a:stretch>
            </a:blipFill>
            <a:ln>
              <a:noFill/>
            </a:ln>
          </p:spPr>
        </p:sp>
      </p:grpSp>
      <p:sp>
        <p:nvSpPr>
          <p:cNvPr id="107" name="Google Shape;107;p9"/>
          <p:cNvSpPr/>
          <p:nvPr/>
        </p:nvSpPr>
        <p:spPr>
          <a:xfrm rot="1739939">
            <a:off x="5948370" y="7393062"/>
            <a:ext cx="2677873" cy="2826673"/>
          </a:xfrm>
          <a:custGeom>
            <a:avLst/>
            <a:gdLst/>
            <a:ahLst/>
            <a:cxnLst/>
            <a:rect l="l" t="t" r="r" b="b"/>
            <a:pathLst>
              <a:path w="2676736" h="2825472" extrusionOk="0">
                <a:moveTo>
                  <a:pt x="0" y="0"/>
                </a:moveTo>
                <a:lnTo>
                  <a:pt x="2676736" y="0"/>
                </a:lnTo>
                <a:lnTo>
                  <a:pt x="2676736" y="2825472"/>
                </a:lnTo>
                <a:lnTo>
                  <a:pt x="0" y="2825472"/>
                </a:lnTo>
                <a:lnTo>
                  <a:pt x="0" y="0"/>
                </a:lnTo>
                <a:close/>
              </a:path>
            </a:pathLst>
          </a:custGeom>
          <a:blipFill rotWithShape="1">
            <a:blip r:embed="rId6">
              <a:alphaModFix/>
            </a:blip>
            <a:stretch>
              <a:fillRect l="-28459" r="-25809"/>
            </a:stretch>
          </a:blipFill>
          <a:ln>
            <a:noFill/>
          </a:ln>
        </p:spPr>
      </p:sp>
      <p:sp>
        <p:nvSpPr>
          <p:cNvPr id="108" name="Google Shape;108;p9"/>
          <p:cNvSpPr txBox="1">
            <a:spLocks noGrp="1"/>
          </p:cNvSpPr>
          <p:nvPr>
            <p:ph type="subTitle" idx="1"/>
          </p:nvPr>
        </p:nvSpPr>
        <p:spPr>
          <a:xfrm>
            <a:off x="1733476" y="4143225"/>
            <a:ext cx="4499400" cy="685200"/>
          </a:xfrm>
          <a:prstGeom prst="rect">
            <a:avLst/>
          </a:prstGeom>
        </p:spPr>
        <p:txBody>
          <a:bodyPr spcFirstLastPara="1" wrap="square" lIns="0" tIns="0" rIns="0" bIns="0" anchor="ctr" anchorCtr="0">
            <a:noAutofit/>
          </a:bodyPr>
          <a:lstStyle>
            <a:lvl1pPr lvl="0" algn="l" rtl="0">
              <a:spcBef>
                <a:spcPts val="640"/>
              </a:spcBef>
              <a:spcAft>
                <a:spcPts val="0"/>
              </a:spcAft>
              <a:buSzPts val="5550"/>
              <a:buFont typeface="Sedgwick Ave"/>
              <a:buNone/>
              <a:defRPr sz="555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109" name="Google Shape;109;p9"/>
          <p:cNvSpPr txBox="1">
            <a:spLocks noGrp="1"/>
          </p:cNvSpPr>
          <p:nvPr>
            <p:ph type="body" idx="4"/>
          </p:nvPr>
        </p:nvSpPr>
        <p:spPr>
          <a:xfrm>
            <a:off x="1733475" y="5671700"/>
            <a:ext cx="5724300" cy="1625400"/>
          </a:xfrm>
          <a:prstGeom prst="rect">
            <a:avLst/>
          </a:prstGeom>
        </p:spPr>
        <p:txBody>
          <a:bodyPr spcFirstLastPara="1" wrap="square" lIns="0" tIns="0" rIns="0" bIns="0" anchor="t" anchorCtr="0">
            <a:noAutofit/>
          </a:bodyPr>
          <a:lstStyle>
            <a:lvl1pPr marL="457200" lvl="0" indent="-419100" algn="l" rtl="0">
              <a:lnSpc>
                <a:spcPct val="120000"/>
              </a:lnSpc>
              <a:spcBef>
                <a:spcPts val="640"/>
              </a:spcBef>
              <a:spcAft>
                <a:spcPts val="0"/>
              </a:spcAft>
              <a:buSzPts val="3000"/>
              <a:buChar char="•"/>
              <a:defRPr sz="3000"/>
            </a:lvl1pPr>
            <a:lvl2pPr marL="914400" lvl="1" indent="-419100" algn="l" rtl="0">
              <a:lnSpc>
                <a:spcPct val="120000"/>
              </a:lnSpc>
              <a:spcBef>
                <a:spcPts val="640"/>
              </a:spcBef>
              <a:spcAft>
                <a:spcPts val="0"/>
              </a:spcAft>
              <a:buSzPts val="3000"/>
              <a:buChar char="–"/>
              <a:defRPr sz="3000"/>
            </a:lvl2pPr>
            <a:lvl3pPr marL="1371600" lvl="2" indent="-419100" algn="l" rtl="0">
              <a:lnSpc>
                <a:spcPct val="120000"/>
              </a:lnSpc>
              <a:spcBef>
                <a:spcPts val="640"/>
              </a:spcBef>
              <a:spcAft>
                <a:spcPts val="0"/>
              </a:spcAft>
              <a:buSzPts val="3000"/>
              <a:buChar char="•"/>
              <a:defRPr sz="3000"/>
            </a:lvl3pPr>
            <a:lvl4pPr marL="1828800" lvl="3" indent="-419100" algn="l" rtl="0">
              <a:lnSpc>
                <a:spcPct val="120000"/>
              </a:lnSpc>
              <a:spcBef>
                <a:spcPts val="640"/>
              </a:spcBef>
              <a:spcAft>
                <a:spcPts val="0"/>
              </a:spcAft>
              <a:buSzPts val="3000"/>
              <a:buChar char="–"/>
              <a:defRPr sz="3000"/>
            </a:lvl4pPr>
            <a:lvl5pPr marL="2286000" lvl="4" indent="-419100" algn="l" rtl="0">
              <a:lnSpc>
                <a:spcPct val="120000"/>
              </a:lnSpc>
              <a:spcBef>
                <a:spcPts val="640"/>
              </a:spcBef>
              <a:spcAft>
                <a:spcPts val="0"/>
              </a:spcAft>
              <a:buSzPts val="3000"/>
              <a:buChar char="»"/>
              <a:defRPr sz="3000"/>
            </a:lvl5pPr>
            <a:lvl6pPr marL="2743200" lvl="5" indent="-419100" algn="l" rtl="0">
              <a:lnSpc>
                <a:spcPct val="120000"/>
              </a:lnSpc>
              <a:spcBef>
                <a:spcPts val="640"/>
              </a:spcBef>
              <a:spcAft>
                <a:spcPts val="0"/>
              </a:spcAft>
              <a:buSzPts val="3000"/>
              <a:buChar char="•"/>
              <a:defRPr sz="3000"/>
            </a:lvl6pPr>
            <a:lvl7pPr marL="3200400" lvl="6" indent="-419100" algn="l" rtl="0">
              <a:lnSpc>
                <a:spcPct val="120000"/>
              </a:lnSpc>
              <a:spcBef>
                <a:spcPts val="640"/>
              </a:spcBef>
              <a:spcAft>
                <a:spcPts val="0"/>
              </a:spcAft>
              <a:buSzPts val="3000"/>
              <a:buChar char="•"/>
              <a:defRPr sz="3000"/>
            </a:lvl7pPr>
            <a:lvl8pPr marL="3657600" lvl="7" indent="-419100" algn="l" rtl="0">
              <a:lnSpc>
                <a:spcPct val="120000"/>
              </a:lnSpc>
              <a:spcBef>
                <a:spcPts val="640"/>
              </a:spcBef>
              <a:spcAft>
                <a:spcPts val="0"/>
              </a:spcAft>
              <a:buSzPts val="3000"/>
              <a:buChar char="•"/>
              <a:defRPr sz="3000"/>
            </a:lvl8pPr>
            <a:lvl9pPr marL="4114800" lvl="8" indent="-419100" algn="l" rtl="0">
              <a:lnSpc>
                <a:spcPct val="120000"/>
              </a:lnSpc>
              <a:spcBef>
                <a:spcPts val="640"/>
              </a:spcBef>
              <a:spcAft>
                <a:spcPts val="0"/>
              </a:spcAft>
              <a:buSzPts val="3000"/>
              <a:buChar char="•"/>
              <a:defRPr sz="3000"/>
            </a:lvl9pPr>
          </a:lstStyle>
          <a:p>
            <a:endParaRPr/>
          </a:p>
        </p:txBody>
      </p:sp>
      <p:sp>
        <p:nvSpPr>
          <p:cNvPr id="110" name="Google Shape;110;p9"/>
          <p:cNvSpPr txBox="1">
            <a:spLocks noGrp="1"/>
          </p:cNvSpPr>
          <p:nvPr>
            <p:ph type="body" idx="5"/>
          </p:nvPr>
        </p:nvSpPr>
        <p:spPr>
          <a:xfrm>
            <a:off x="1733475" y="7783646"/>
            <a:ext cx="5724300" cy="523500"/>
          </a:xfrm>
          <a:prstGeom prst="rect">
            <a:avLst/>
          </a:prstGeom>
        </p:spPr>
        <p:txBody>
          <a:bodyPr spcFirstLastPara="1" wrap="square" lIns="0" tIns="0" rIns="0" bIns="0" anchor="t" anchorCtr="0">
            <a:noAutofit/>
          </a:bodyPr>
          <a:lstStyle>
            <a:lvl1pPr marL="457200" lvl="0" indent="-419100" algn="l" rtl="0">
              <a:lnSpc>
                <a:spcPct val="120000"/>
              </a:lnSpc>
              <a:spcBef>
                <a:spcPts val="640"/>
              </a:spcBef>
              <a:spcAft>
                <a:spcPts val="0"/>
              </a:spcAft>
              <a:buSzPts val="3000"/>
              <a:buChar char="•"/>
              <a:defRPr sz="3000"/>
            </a:lvl1pPr>
            <a:lvl2pPr marL="914400" lvl="1" indent="-419100" algn="l" rtl="0">
              <a:lnSpc>
                <a:spcPct val="120000"/>
              </a:lnSpc>
              <a:spcBef>
                <a:spcPts val="640"/>
              </a:spcBef>
              <a:spcAft>
                <a:spcPts val="0"/>
              </a:spcAft>
              <a:buSzPts val="3000"/>
              <a:buChar char="–"/>
              <a:defRPr sz="3000"/>
            </a:lvl2pPr>
            <a:lvl3pPr marL="1371600" lvl="2" indent="-419100" algn="l" rtl="0">
              <a:lnSpc>
                <a:spcPct val="120000"/>
              </a:lnSpc>
              <a:spcBef>
                <a:spcPts val="640"/>
              </a:spcBef>
              <a:spcAft>
                <a:spcPts val="0"/>
              </a:spcAft>
              <a:buSzPts val="3000"/>
              <a:buChar char="•"/>
              <a:defRPr sz="3000"/>
            </a:lvl3pPr>
            <a:lvl4pPr marL="1828800" lvl="3" indent="-419100" algn="l" rtl="0">
              <a:lnSpc>
                <a:spcPct val="120000"/>
              </a:lnSpc>
              <a:spcBef>
                <a:spcPts val="640"/>
              </a:spcBef>
              <a:spcAft>
                <a:spcPts val="0"/>
              </a:spcAft>
              <a:buSzPts val="3000"/>
              <a:buChar char="–"/>
              <a:defRPr sz="3000"/>
            </a:lvl4pPr>
            <a:lvl5pPr marL="2286000" lvl="4" indent="-419100" algn="l" rtl="0">
              <a:lnSpc>
                <a:spcPct val="120000"/>
              </a:lnSpc>
              <a:spcBef>
                <a:spcPts val="640"/>
              </a:spcBef>
              <a:spcAft>
                <a:spcPts val="0"/>
              </a:spcAft>
              <a:buSzPts val="3000"/>
              <a:buChar char="»"/>
              <a:defRPr sz="3000"/>
            </a:lvl5pPr>
            <a:lvl6pPr marL="2743200" lvl="5" indent="-419100" algn="l" rtl="0">
              <a:lnSpc>
                <a:spcPct val="120000"/>
              </a:lnSpc>
              <a:spcBef>
                <a:spcPts val="640"/>
              </a:spcBef>
              <a:spcAft>
                <a:spcPts val="0"/>
              </a:spcAft>
              <a:buSzPts val="3000"/>
              <a:buChar char="•"/>
              <a:defRPr sz="3000"/>
            </a:lvl6pPr>
            <a:lvl7pPr marL="3200400" lvl="6" indent="-419100" algn="l" rtl="0">
              <a:lnSpc>
                <a:spcPct val="120000"/>
              </a:lnSpc>
              <a:spcBef>
                <a:spcPts val="640"/>
              </a:spcBef>
              <a:spcAft>
                <a:spcPts val="0"/>
              </a:spcAft>
              <a:buSzPts val="3000"/>
              <a:buChar char="•"/>
              <a:defRPr sz="3000"/>
            </a:lvl7pPr>
            <a:lvl8pPr marL="3657600" lvl="7" indent="-419100" algn="l" rtl="0">
              <a:lnSpc>
                <a:spcPct val="120000"/>
              </a:lnSpc>
              <a:spcBef>
                <a:spcPts val="640"/>
              </a:spcBef>
              <a:spcAft>
                <a:spcPts val="0"/>
              </a:spcAft>
              <a:buSzPts val="3000"/>
              <a:buChar char="•"/>
              <a:defRPr sz="3000"/>
            </a:lvl8pPr>
            <a:lvl9pPr marL="4114800" lvl="8" indent="-419100" algn="l" rtl="0">
              <a:lnSpc>
                <a:spcPct val="120000"/>
              </a:lnSpc>
              <a:spcBef>
                <a:spcPts val="640"/>
              </a:spcBef>
              <a:spcAft>
                <a:spcPts val="0"/>
              </a:spcAft>
              <a:buSzPts val="3000"/>
              <a:buChar char="•"/>
              <a:defRPr sz="3000"/>
            </a:lvl9pPr>
          </a:lstStyle>
          <a:p>
            <a:endParaRPr/>
          </a:p>
        </p:txBody>
      </p:sp>
      <p:sp>
        <p:nvSpPr>
          <p:cNvPr id="111" name="Google Shape;111;p9"/>
          <p:cNvSpPr txBox="1">
            <a:spLocks noGrp="1"/>
          </p:cNvSpPr>
          <p:nvPr>
            <p:ph type="subTitle" idx="6"/>
          </p:nvPr>
        </p:nvSpPr>
        <p:spPr>
          <a:xfrm>
            <a:off x="7561576" y="8639300"/>
            <a:ext cx="4499400" cy="685200"/>
          </a:xfrm>
          <a:prstGeom prst="rect">
            <a:avLst/>
          </a:prstGeom>
        </p:spPr>
        <p:txBody>
          <a:bodyPr spcFirstLastPara="1" wrap="square" lIns="0" tIns="0" rIns="0" bIns="0" anchor="t" anchorCtr="0">
            <a:noAutofit/>
          </a:bodyPr>
          <a:lstStyle>
            <a:lvl1pPr lvl="0" rtl="0">
              <a:spcBef>
                <a:spcPts val="640"/>
              </a:spcBef>
              <a:spcAft>
                <a:spcPts val="0"/>
              </a:spcAft>
              <a:buSzPts val="3400"/>
              <a:buFont typeface="Sedgwick Ave"/>
              <a:buNone/>
              <a:defRPr sz="340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112" name="Google Shape;112;p9"/>
          <p:cNvSpPr txBox="1">
            <a:spLocks noGrp="1"/>
          </p:cNvSpPr>
          <p:nvPr>
            <p:ph type="subTitle" idx="7"/>
          </p:nvPr>
        </p:nvSpPr>
        <p:spPr>
          <a:xfrm>
            <a:off x="12300238" y="8639300"/>
            <a:ext cx="4499400" cy="685200"/>
          </a:xfrm>
          <a:prstGeom prst="rect">
            <a:avLst/>
          </a:prstGeom>
        </p:spPr>
        <p:txBody>
          <a:bodyPr spcFirstLastPara="1" wrap="square" lIns="0" tIns="0" rIns="0" bIns="0" anchor="t" anchorCtr="0">
            <a:noAutofit/>
          </a:bodyPr>
          <a:lstStyle>
            <a:lvl1pPr lvl="0" rtl="0">
              <a:spcBef>
                <a:spcPts val="640"/>
              </a:spcBef>
              <a:spcAft>
                <a:spcPts val="0"/>
              </a:spcAft>
              <a:buSzPts val="3400"/>
              <a:buFont typeface="Sedgwick Ave"/>
              <a:buNone/>
              <a:defRPr sz="340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7">
  <p:cSld name="CUSTOM_6">
    <p:spTree>
      <p:nvGrpSpPr>
        <p:cNvPr id="1" name="Shape 113"/>
        <p:cNvGrpSpPr/>
        <p:nvPr/>
      </p:nvGrpSpPr>
      <p:grpSpPr>
        <a:xfrm>
          <a:off x="0" y="0"/>
          <a:ext cx="0" cy="0"/>
          <a:chOff x="0" y="0"/>
          <a:chExt cx="0" cy="0"/>
        </a:xfrm>
      </p:grpSpPr>
      <p:sp>
        <p:nvSpPr>
          <p:cNvPr id="114" name="Google Shape;114;p10"/>
          <p:cNvSpPr txBox="1">
            <a:spLocks noGrp="1"/>
          </p:cNvSpPr>
          <p:nvPr>
            <p:ph type="body" idx="1"/>
          </p:nvPr>
        </p:nvSpPr>
        <p:spPr>
          <a:xfrm>
            <a:off x="5840600" y="3388250"/>
            <a:ext cx="9646800" cy="1389000"/>
          </a:xfrm>
          <a:prstGeom prst="rect">
            <a:avLst/>
          </a:prstGeom>
        </p:spPr>
        <p:txBody>
          <a:bodyPr spcFirstLastPara="1" wrap="square" lIns="0" tIns="0" rIns="0" bIns="0" anchor="t" anchorCtr="0">
            <a:noAutofit/>
          </a:bodyPr>
          <a:lstStyle>
            <a:lvl1pPr marL="457200" lvl="0" indent="-393700" algn="l" rtl="0">
              <a:lnSpc>
                <a:spcPct val="170000"/>
              </a:lnSpc>
              <a:spcBef>
                <a:spcPts val="640"/>
              </a:spcBef>
              <a:spcAft>
                <a:spcPts val="0"/>
              </a:spcAft>
              <a:buSzPts val="2600"/>
              <a:buChar char="•"/>
              <a:defRPr sz="2600"/>
            </a:lvl1pPr>
            <a:lvl2pPr marL="914400" lvl="1" indent="-393700" algn="l" rtl="0">
              <a:lnSpc>
                <a:spcPct val="170000"/>
              </a:lnSpc>
              <a:spcBef>
                <a:spcPts val="640"/>
              </a:spcBef>
              <a:spcAft>
                <a:spcPts val="0"/>
              </a:spcAft>
              <a:buSzPts val="2600"/>
              <a:buChar char="–"/>
              <a:defRPr/>
            </a:lvl2pPr>
            <a:lvl3pPr marL="1371600" lvl="2" indent="-393700" algn="l" rtl="0">
              <a:lnSpc>
                <a:spcPct val="170000"/>
              </a:lnSpc>
              <a:spcBef>
                <a:spcPts val="640"/>
              </a:spcBef>
              <a:spcAft>
                <a:spcPts val="0"/>
              </a:spcAft>
              <a:buSzPts val="2600"/>
              <a:buChar char="•"/>
              <a:defRPr sz="2600"/>
            </a:lvl3pPr>
            <a:lvl4pPr marL="1828800" lvl="3" indent="-393700" algn="l" rtl="0">
              <a:lnSpc>
                <a:spcPct val="170000"/>
              </a:lnSpc>
              <a:spcBef>
                <a:spcPts val="640"/>
              </a:spcBef>
              <a:spcAft>
                <a:spcPts val="0"/>
              </a:spcAft>
              <a:buSzPts val="2600"/>
              <a:buChar char="–"/>
              <a:defRPr sz="2600"/>
            </a:lvl4pPr>
            <a:lvl5pPr marL="2286000" lvl="4" indent="-393700" algn="l" rtl="0">
              <a:lnSpc>
                <a:spcPct val="170000"/>
              </a:lnSpc>
              <a:spcBef>
                <a:spcPts val="640"/>
              </a:spcBef>
              <a:spcAft>
                <a:spcPts val="0"/>
              </a:spcAft>
              <a:buSzPts val="2600"/>
              <a:buChar char="»"/>
              <a:defRPr sz="2600"/>
            </a:lvl5pPr>
            <a:lvl6pPr marL="2743200" lvl="5" indent="-393700" algn="l" rtl="0">
              <a:lnSpc>
                <a:spcPct val="170000"/>
              </a:lnSpc>
              <a:spcBef>
                <a:spcPts val="640"/>
              </a:spcBef>
              <a:spcAft>
                <a:spcPts val="0"/>
              </a:spcAft>
              <a:buSzPts val="2600"/>
              <a:buChar char="•"/>
              <a:defRPr sz="2600"/>
            </a:lvl6pPr>
            <a:lvl7pPr marL="3200400" lvl="6" indent="-393700" algn="l" rtl="0">
              <a:lnSpc>
                <a:spcPct val="170000"/>
              </a:lnSpc>
              <a:spcBef>
                <a:spcPts val="640"/>
              </a:spcBef>
              <a:spcAft>
                <a:spcPts val="0"/>
              </a:spcAft>
              <a:buSzPts val="2600"/>
              <a:buChar char="•"/>
              <a:defRPr sz="2600"/>
            </a:lvl7pPr>
            <a:lvl8pPr marL="3657600" lvl="7" indent="-393700" algn="l" rtl="0">
              <a:lnSpc>
                <a:spcPct val="170000"/>
              </a:lnSpc>
              <a:spcBef>
                <a:spcPts val="640"/>
              </a:spcBef>
              <a:spcAft>
                <a:spcPts val="0"/>
              </a:spcAft>
              <a:buSzPts val="2600"/>
              <a:buChar char="•"/>
              <a:defRPr sz="2600"/>
            </a:lvl8pPr>
            <a:lvl9pPr marL="4114800" lvl="8" indent="-393700" algn="l" rtl="0">
              <a:lnSpc>
                <a:spcPct val="170000"/>
              </a:lnSpc>
              <a:spcBef>
                <a:spcPts val="640"/>
              </a:spcBef>
              <a:spcAft>
                <a:spcPts val="0"/>
              </a:spcAft>
              <a:buSzPts val="2600"/>
              <a:buChar char="•"/>
              <a:defRPr sz="2600"/>
            </a:lvl9pPr>
          </a:lstStyle>
          <a:p>
            <a:endParaRPr/>
          </a:p>
        </p:txBody>
      </p:sp>
      <p:sp>
        <p:nvSpPr>
          <p:cNvPr id="115" name="Google Shape;115;p10"/>
          <p:cNvSpPr txBox="1">
            <a:spLocks noGrp="1"/>
          </p:cNvSpPr>
          <p:nvPr>
            <p:ph type="title"/>
          </p:nvPr>
        </p:nvSpPr>
        <p:spPr>
          <a:xfrm>
            <a:off x="5840600" y="1866500"/>
            <a:ext cx="14778300" cy="1143000"/>
          </a:xfrm>
          <a:prstGeom prst="rect">
            <a:avLst/>
          </a:prstGeom>
        </p:spPr>
        <p:txBody>
          <a:bodyPr spcFirstLastPara="1" wrap="square" lIns="0" tIns="0" rIns="0" bIns="0" anchor="t" anchorCtr="0">
            <a:noAutofit/>
          </a:bodyPr>
          <a:lstStyle>
            <a:lvl1pPr lvl="0" algn="l">
              <a:spcBef>
                <a:spcPts val="0"/>
              </a:spcBef>
              <a:spcAft>
                <a:spcPts val="0"/>
              </a:spcAft>
              <a:buSzPts val="8450"/>
              <a:buNone/>
              <a:defRPr sz="84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0"/>
          <p:cNvSpPr/>
          <p:nvPr/>
        </p:nvSpPr>
        <p:spPr>
          <a:xfrm>
            <a:off x="14905296" y="1640039"/>
            <a:ext cx="2319222" cy="3189383"/>
          </a:xfrm>
          <a:custGeom>
            <a:avLst/>
            <a:gdLst/>
            <a:ahLst/>
            <a:cxnLst/>
            <a:rect l="l" t="t" r="r" b="b"/>
            <a:pathLst>
              <a:path w="2319222" h="3189383" extrusionOk="0">
                <a:moveTo>
                  <a:pt x="0" y="0"/>
                </a:moveTo>
                <a:lnTo>
                  <a:pt x="2319221" y="0"/>
                </a:lnTo>
                <a:lnTo>
                  <a:pt x="2319221" y="3189383"/>
                </a:lnTo>
                <a:lnTo>
                  <a:pt x="0" y="3189383"/>
                </a:lnTo>
                <a:lnTo>
                  <a:pt x="0" y="0"/>
                </a:lnTo>
                <a:close/>
              </a:path>
            </a:pathLst>
          </a:custGeom>
          <a:blipFill rotWithShape="1">
            <a:blip r:embed="rId2">
              <a:alphaModFix/>
            </a:blip>
            <a:stretch>
              <a:fillRect r="-37689"/>
            </a:stretch>
          </a:blipFill>
          <a:ln>
            <a:noFill/>
          </a:ln>
        </p:spPr>
      </p:sp>
      <p:pic>
        <p:nvPicPr>
          <p:cNvPr id="117" name="Google Shape;117;p10"/>
          <p:cNvPicPr preferRelativeResize="0"/>
          <p:nvPr/>
        </p:nvPicPr>
        <p:blipFill>
          <a:blip r:embed="rId3">
            <a:alphaModFix/>
          </a:blip>
          <a:stretch>
            <a:fillRect/>
          </a:stretch>
        </p:blipFill>
        <p:spPr>
          <a:xfrm>
            <a:off x="5631775" y="3914525"/>
            <a:ext cx="10607076" cy="927296"/>
          </a:xfrm>
          <a:prstGeom prst="rect">
            <a:avLst/>
          </a:prstGeom>
          <a:noFill/>
          <a:ln>
            <a:noFill/>
          </a:ln>
        </p:spPr>
      </p:pic>
      <p:sp>
        <p:nvSpPr>
          <p:cNvPr id="118" name="Google Shape;118;p10"/>
          <p:cNvSpPr/>
          <p:nvPr/>
        </p:nvSpPr>
        <p:spPr>
          <a:xfrm>
            <a:off x="1872679" y="7025935"/>
            <a:ext cx="3021992" cy="1280569"/>
          </a:xfrm>
          <a:custGeom>
            <a:avLst/>
            <a:gdLst/>
            <a:ahLst/>
            <a:cxnLst/>
            <a:rect l="l" t="t" r="r" b="b"/>
            <a:pathLst>
              <a:path w="3021992" h="1280569" extrusionOk="0">
                <a:moveTo>
                  <a:pt x="0" y="0"/>
                </a:moveTo>
                <a:lnTo>
                  <a:pt x="3021992" y="0"/>
                </a:lnTo>
                <a:lnTo>
                  <a:pt x="3021992" y="1280570"/>
                </a:lnTo>
                <a:lnTo>
                  <a:pt x="0" y="1280570"/>
                </a:lnTo>
                <a:lnTo>
                  <a:pt x="0" y="0"/>
                </a:lnTo>
                <a:close/>
              </a:path>
            </a:pathLst>
          </a:custGeom>
          <a:blipFill rotWithShape="1">
            <a:blip r:embed="rId4">
              <a:alphaModFix/>
            </a:blip>
            <a:stretch>
              <a:fillRect/>
            </a:stretch>
          </a:blipFill>
          <a:ln>
            <a:noFill/>
          </a:ln>
        </p:spPr>
      </p:sp>
      <p:sp>
        <p:nvSpPr>
          <p:cNvPr id="119" name="Google Shape;119;p10"/>
          <p:cNvSpPr/>
          <p:nvPr/>
        </p:nvSpPr>
        <p:spPr>
          <a:xfrm>
            <a:off x="13514774" y="7025935"/>
            <a:ext cx="3021992" cy="1280569"/>
          </a:xfrm>
          <a:custGeom>
            <a:avLst/>
            <a:gdLst/>
            <a:ahLst/>
            <a:cxnLst/>
            <a:rect l="l" t="t" r="r" b="b"/>
            <a:pathLst>
              <a:path w="3021992" h="1280569" extrusionOk="0">
                <a:moveTo>
                  <a:pt x="0" y="0"/>
                </a:moveTo>
                <a:lnTo>
                  <a:pt x="3021992" y="0"/>
                </a:lnTo>
                <a:lnTo>
                  <a:pt x="3021992" y="1280570"/>
                </a:lnTo>
                <a:lnTo>
                  <a:pt x="0" y="1280570"/>
                </a:lnTo>
                <a:lnTo>
                  <a:pt x="0" y="0"/>
                </a:lnTo>
                <a:close/>
              </a:path>
            </a:pathLst>
          </a:custGeom>
          <a:blipFill rotWithShape="1">
            <a:blip r:embed="rId4">
              <a:alphaModFix/>
            </a:blip>
            <a:stretch>
              <a:fillRect/>
            </a:stretch>
          </a:blipFill>
          <a:ln>
            <a:noFill/>
          </a:ln>
        </p:spPr>
      </p:sp>
      <p:sp>
        <p:nvSpPr>
          <p:cNvPr id="120" name="Google Shape;120;p10"/>
          <p:cNvSpPr/>
          <p:nvPr/>
        </p:nvSpPr>
        <p:spPr>
          <a:xfrm>
            <a:off x="5756289" y="6060046"/>
            <a:ext cx="3021992" cy="1280569"/>
          </a:xfrm>
          <a:custGeom>
            <a:avLst/>
            <a:gdLst/>
            <a:ahLst/>
            <a:cxnLst/>
            <a:rect l="l" t="t" r="r" b="b"/>
            <a:pathLst>
              <a:path w="3021992" h="1280569" extrusionOk="0">
                <a:moveTo>
                  <a:pt x="0" y="0"/>
                </a:moveTo>
                <a:lnTo>
                  <a:pt x="3021992" y="0"/>
                </a:lnTo>
                <a:lnTo>
                  <a:pt x="3021992" y="1280569"/>
                </a:lnTo>
                <a:lnTo>
                  <a:pt x="0" y="1280569"/>
                </a:lnTo>
                <a:lnTo>
                  <a:pt x="0" y="0"/>
                </a:lnTo>
                <a:close/>
              </a:path>
            </a:pathLst>
          </a:custGeom>
          <a:blipFill rotWithShape="1">
            <a:blip r:embed="rId4">
              <a:alphaModFix/>
            </a:blip>
            <a:stretch>
              <a:fillRect/>
            </a:stretch>
          </a:blipFill>
          <a:ln>
            <a:noFill/>
          </a:ln>
        </p:spPr>
      </p:sp>
      <p:sp>
        <p:nvSpPr>
          <p:cNvPr id="121" name="Google Shape;121;p10"/>
          <p:cNvSpPr/>
          <p:nvPr/>
        </p:nvSpPr>
        <p:spPr>
          <a:xfrm>
            <a:off x="9635531" y="6060046"/>
            <a:ext cx="3021992" cy="1280569"/>
          </a:xfrm>
          <a:custGeom>
            <a:avLst/>
            <a:gdLst/>
            <a:ahLst/>
            <a:cxnLst/>
            <a:rect l="l" t="t" r="r" b="b"/>
            <a:pathLst>
              <a:path w="3021992" h="1280569" extrusionOk="0">
                <a:moveTo>
                  <a:pt x="0" y="0"/>
                </a:moveTo>
                <a:lnTo>
                  <a:pt x="3021993" y="0"/>
                </a:lnTo>
                <a:lnTo>
                  <a:pt x="3021993" y="1280569"/>
                </a:lnTo>
                <a:lnTo>
                  <a:pt x="0" y="1280569"/>
                </a:lnTo>
                <a:lnTo>
                  <a:pt x="0" y="0"/>
                </a:lnTo>
                <a:close/>
              </a:path>
            </a:pathLst>
          </a:custGeom>
          <a:blipFill rotWithShape="1">
            <a:blip r:embed="rId4">
              <a:alphaModFix/>
            </a:blip>
            <a:stretch>
              <a:fillRect/>
            </a:stretch>
          </a:blipFill>
          <a:ln>
            <a:noFill/>
          </a:ln>
        </p:spPr>
      </p:sp>
      <p:sp>
        <p:nvSpPr>
          <p:cNvPr id="122" name="Google Shape;122;p10"/>
          <p:cNvSpPr/>
          <p:nvPr/>
        </p:nvSpPr>
        <p:spPr>
          <a:xfrm rot="-146016">
            <a:off x="2119908" y="1445071"/>
            <a:ext cx="3329280" cy="4142183"/>
          </a:xfrm>
          <a:custGeom>
            <a:avLst/>
            <a:gdLst/>
            <a:ahLst/>
            <a:cxnLst/>
            <a:rect l="l" t="t" r="r" b="b"/>
            <a:pathLst>
              <a:path w="3326277" h="4138447" extrusionOk="0">
                <a:moveTo>
                  <a:pt x="0" y="0"/>
                </a:moveTo>
                <a:lnTo>
                  <a:pt x="3326277" y="0"/>
                </a:lnTo>
                <a:lnTo>
                  <a:pt x="3326277" y="4138448"/>
                </a:lnTo>
                <a:lnTo>
                  <a:pt x="0" y="4138448"/>
                </a:lnTo>
                <a:lnTo>
                  <a:pt x="0" y="0"/>
                </a:lnTo>
                <a:close/>
              </a:path>
            </a:pathLst>
          </a:custGeom>
          <a:blipFill rotWithShape="1">
            <a:blip r:embed="rId5">
              <a:alphaModFix/>
            </a:blip>
            <a:stretch>
              <a:fillRect/>
            </a:stretch>
          </a:blipFill>
          <a:ln>
            <a:noFill/>
          </a:ln>
        </p:spPr>
      </p:sp>
      <p:sp>
        <p:nvSpPr>
          <p:cNvPr id="123" name="Google Shape;123;p10"/>
          <p:cNvSpPr/>
          <p:nvPr/>
        </p:nvSpPr>
        <p:spPr>
          <a:xfrm rot="-3621697">
            <a:off x="4312489" y="6189018"/>
            <a:ext cx="952117" cy="727071"/>
          </a:xfrm>
          <a:custGeom>
            <a:avLst/>
            <a:gdLst/>
            <a:ahLst/>
            <a:cxnLst/>
            <a:rect l="l" t="t" r="r" b="b"/>
            <a:pathLst>
              <a:path w="951202" h="726372" extrusionOk="0">
                <a:moveTo>
                  <a:pt x="0" y="0"/>
                </a:moveTo>
                <a:lnTo>
                  <a:pt x="951201" y="0"/>
                </a:lnTo>
                <a:lnTo>
                  <a:pt x="951201" y="726372"/>
                </a:lnTo>
                <a:lnTo>
                  <a:pt x="0" y="726372"/>
                </a:lnTo>
                <a:lnTo>
                  <a:pt x="0" y="0"/>
                </a:lnTo>
                <a:close/>
              </a:path>
            </a:pathLst>
          </a:custGeom>
          <a:blipFill rotWithShape="1">
            <a:blip r:embed="rId6">
              <a:alphaModFix/>
            </a:blip>
            <a:stretch>
              <a:fillRect/>
            </a:stretch>
          </a:blipFill>
          <a:ln>
            <a:noFill/>
          </a:ln>
        </p:spPr>
      </p:sp>
      <p:sp>
        <p:nvSpPr>
          <p:cNvPr id="124" name="Google Shape;124;p10"/>
          <p:cNvSpPr/>
          <p:nvPr/>
        </p:nvSpPr>
        <p:spPr>
          <a:xfrm rot="-60154">
            <a:off x="12940032" y="6189497"/>
            <a:ext cx="951348" cy="726483"/>
          </a:xfrm>
          <a:custGeom>
            <a:avLst/>
            <a:gdLst/>
            <a:ahLst/>
            <a:cxnLst/>
            <a:rect l="l" t="t" r="r" b="b"/>
            <a:pathLst>
              <a:path w="951202" h="726372" extrusionOk="0">
                <a:moveTo>
                  <a:pt x="0" y="0"/>
                </a:moveTo>
                <a:lnTo>
                  <a:pt x="951201" y="0"/>
                </a:lnTo>
                <a:lnTo>
                  <a:pt x="951201" y="726372"/>
                </a:lnTo>
                <a:lnTo>
                  <a:pt x="0" y="726372"/>
                </a:lnTo>
                <a:lnTo>
                  <a:pt x="0" y="0"/>
                </a:lnTo>
                <a:close/>
              </a:path>
            </a:pathLst>
          </a:custGeom>
          <a:blipFill rotWithShape="1">
            <a:blip r:embed="rId6">
              <a:alphaModFix/>
            </a:blip>
            <a:stretch>
              <a:fillRect/>
            </a:stretch>
          </a:blipFill>
          <a:ln>
            <a:noFill/>
          </a:ln>
        </p:spPr>
      </p:sp>
      <p:sp>
        <p:nvSpPr>
          <p:cNvPr id="125" name="Google Shape;125;p10"/>
          <p:cNvSpPr/>
          <p:nvPr/>
        </p:nvSpPr>
        <p:spPr>
          <a:xfrm rot="-1536293">
            <a:off x="8583817" y="5562369"/>
            <a:ext cx="951945" cy="726939"/>
          </a:xfrm>
          <a:custGeom>
            <a:avLst/>
            <a:gdLst/>
            <a:ahLst/>
            <a:cxnLst/>
            <a:rect l="l" t="t" r="r" b="b"/>
            <a:pathLst>
              <a:path w="951202" h="726372" extrusionOk="0">
                <a:moveTo>
                  <a:pt x="0" y="0"/>
                </a:moveTo>
                <a:lnTo>
                  <a:pt x="951201" y="0"/>
                </a:lnTo>
                <a:lnTo>
                  <a:pt x="951201" y="726372"/>
                </a:lnTo>
                <a:lnTo>
                  <a:pt x="0" y="726372"/>
                </a:lnTo>
                <a:lnTo>
                  <a:pt x="0" y="0"/>
                </a:lnTo>
                <a:close/>
              </a:path>
            </a:pathLst>
          </a:custGeom>
          <a:blipFill rotWithShape="1">
            <a:blip r:embed="rId6">
              <a:alphaModFix/>
            </a:blip>
            <a:stretch>
              <a:fillRect/>
            </a:stretch>
          </a:blipFill>
          <a:ln>
            <a:noFill/>
          </a:ln>
        </p:spPr>
      </p:sp>
      <p:sp>
        <p:nvSpPr>
          <p:cNvPr id="126" name="Google Shape;126;p10"/>
          <p:cNvSpPr/>
          <p:nvPr/>
        </p:nvSpPr>
        <p:spPr>
          <a:xfrm rot="4977829">
            <a:off x="1982502" y="8011095"/>
            <a:ext cx="2734728" cy="3359809"/>
          </a:xfrm>
          <a:custGeom>
            <a:avLst/>
            <a:gdLst/>
            <a:ahLst/>
            <a:cxnLst/>
            <a:rect l="l" t="t" r="r" b="b"/>
            <a:pathLst>
              <a:path w="2734643" h="3359704" extrusionOk="0">
                <a:moveTo>
                  <a:pt x="0" y="0"/>
                </a:moveTo>
                <a:lnTo>
                  <a:pt x="2734644" y="0"/>
                </a:lnTo>
                <a:lnTo>
                  <a:pt x="2734644" y="3359705"/>
                </a:lnTo>
                <a:lnTo>
                  <a:pt x="0" y="3359705"/>
                </a:lnTo>
                <a:lnTo>
                  <a:pt x="0" y="0"/>
                </a:lnTo>
                <a:close/>
              </a:path>
            </a:pathLst>
          </a:custGeom>
          <a:blipFill rotWithShape="1">
            <a:blip r:embed="rId7">
              <a:alphaModFix/>
            </a:blip>
            <a:stretch>
              <a:fillRect/>
            </a:stretch>
          </a:blipFill>
          <a:ln>
            <a:noFill/>
          </a:ln>
        </p:spPr>
      </p:sp>
      <p:sp>
        <p:nvSpPr>
          <p:cNvPr id="127" name="Google Shape;127;p10"/>
          <p:cNvSpPr/>
          <p:nvPr/>
        </p:nvSpPr>
        <p:spPr>
          <a:xfrm>
            <a:off x="13897516" y="4501961"/>
            <a:ext cx="3361784" cy="2523974"/>
          </a:xfrm>
          <a:custGeom>
            <a:avLst/>
            <a:gdLst/>
            <a:ahLst/>
            <a:cxnLst/>
            <a:rect l="l" t="t" r="r" b="b"/>
            <a:pathLst>
              <a:path w="3361784" h="2523974" extrusionOk="0">
                <a:moveTo>
                  <a:pt x="0" y="0"/>
                </a:moveTo>
                <a:lnTo>
                  <a:pt x="3361784" y="0"/>
                </a:lnTo>
                <a:lnTo>
                  <a:pt x="3361784" y="2523974"/>
                </a:lnTo>
                <a:lnTo>
                  <a:pt x="0" y="2523974"/>
                </a:lnTo>
                <a:lnTo>
                  <a:pt x="0" y="0"/>
                </a:lnTo>
                <a:close/>
              </a:path>
            </a:pathLst>
          </a:custGeom>
          <a:blipFill rotWithShape="1">
            <a:blip r:embed="rId8">
              <a:alphaModFix/>
            </a:blip>
            <a:stretch>
              <a:fillRect l="-16589" b="-6249"/>
            </a:stretch>
          </a:blipFill>
          <a:ln>
            <a:noFill/>
          </a:ln>
        </p:spPr>
      </p:sp>
      <p:sp>
        <p:nvSpPr>
          <p:cNvPr id="128" name="Google Shape;128;p10"/>
          <p:cNvSpPr txBox="1">
            <a:spLocks noGrp="1"/>
          </p:cNvSpPr>
          <p:nvPr>
            <p:ph type="subTitle" idx="2"/>
          </p:nvPr>
        </p:nvSpPr>
        <p:spPr>
          <a:xfrm>
            <a:off x="2273550" y="3462250"/>
            <a:ext cx="3021900" cy="1514700"/>
          </a:xfrm>
          <a:prstGeom prst="rect">
            <a:avLst/>
          </a:prstGeom>
        </p:spPr>
        <p:txBody>
          <a:bodyPr spcFirstLastPara="1" wrap="square" lIns="0" tIns="0" rIns="0" bIns="0" anchor="ctr" anchorCtr="0">
            <a:noAutofit/>
          </a:bodyPr>
          <a:lstStyle>
            <a:lvl1pPr lvl="0" rtl="0">
              <a:spcBef>
                <a:spcPts val="640"/>
              </a:spcBef>
              <a:spcAft>
                <a:spcPts val="0"/>
              </a:spcAft>
              <a:buSzPts val="6250"/>
              <a:buFont typeface="Sedgwick Ave"/>
              <a:buNone/>
              <a:defRPr sz="6250">
                <a:latin typeface="Sedgwick Ave"/>
                <a:ea typeface="Sedgwick Ave"/>
                <a:cs typeface="Sedgwick Ave"/>
                <a:sym typeface="Sedgwick Ave"/>
              </a:defRPr>
            </a:lvl1pPr>
            <a:lvl2pPr lvl="1" rtl="0">
              <a:spcBef>
                <a:spcPts val="560"/>
              </a:spcBef>
              <a:spcAft>
                <a:spcPts val="0"/>
              </a:spcAft>
              <a:buSzPts val="26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
        <p:nvSpPr>
          <p:cNvPr id="129" name="Google Shape;129;p10"/>
          <p:cNvSpPr txBox="1">
            <a:spLocks noGrp="1"/>
          </p:cNvSpPr>
          <p:nvPr>
            <p:ph type="subTitle" idx="3"/>
          </p:nvPr>
        </p:nvSpPr>
        <p:spPr>
          <a:xfrm>
            <a:off x="1877150" y="7214125"/>
            <a:ext cx="3021900" cy="741600"/>
          </a:xfrm>
          <a:prstGeom prst="rect">
            <a:avLst/>
          </a:prstGeom>
        </p:spPr>
        <p:txBody>
          <a:bodyPr spcFirstLastPara="1" wrap="square" lIns="0" tIns="0" rIns="0" bIns="0" anchor="ctr" anchorCtr="0">
            <a:noAutofit/>
          </a:bodyPr>
          <a:lstStyle>
            <a:lvl1pPr lvl="0" rtl="0">
              <a:spcBef>
                <a:spcPts val="640"/>
              </a:spcBef>
              <a:spcAft>
                <a:spcPts val="0"/>
              </a:spcAft>
              <a:buSzPts val="3300"/>
              <a:buFont typeface="Sedgwick Ave"/>
              <a:buNone/>
              <a:defRPr sz="3300">
                <a:latin typeface="Sedgwick Ave"/>
                <a:ea typeface="Sedgwick Ave"/>
                <a:cs typeface="Sedgwick Ave"/>
                <a:sym typeface="Sedgwick Ave"/>
              </a:defRPr>
            </a:lvl1pPr>
            <a:lvl2pPr lvl="1" rtl="0">
              <a:spcBef>
                <a:spcPts val="560"/>
              </a:spcBef>
              <a:spcAft>
                <a:spcPts val="0"/>
              </a:spcAft>
              <a:buSzPts val="3300"/>
              <a:buNone/>
              <a:defRPr sz="3300"/>
            </a:lvl2pPr>
            <a:lvl3pPr lvl="2" rtl="0">
              <a:spcBef>
                <a:spcPts val="480"/>
              </a:spcBef>
              <a:spcAft>
                <a:spcPts val="0"/>
              </a:spcAft>
              <a:buSzPts val="3300"/>
              <a:buNone/>
              <a:defRPr sz="3300"/>
            </a:lvl3pPr>
            <a:lvl4pPr lvl="3" rtl="0">
              <a:spcBef>
                <a:spcPts val="400"/>
              </a:spcBef>
              <a:spcAft>
                <a:spcPts val="0"/>
              </a:spcAft>
              <a:buSzPts val="3300"/>
              <a:buNone/>
              <a:defRPr sz="3300"/>
            </a:lvl4pPr>
            <a:lvl5pPr lvl="4" rtl="0">
              <a:spcBef>
                <a:spcPts val="400"/>
              </a:spcBef>
              <a:spcAft>
                <a:spcPts val="0"/>
              </a:spcAft>
              <a:buSzPts val="3300"/>
              <a:buNone/>
              <a:defRPr sz="3300"/>
            </a:lvl5pPr>
            <a:lvl6pPr lvl="5" rtl="0">
              <a:spcBef>
                <a:spcPts val="400"/>
              </a:spcBef>
              <a:spcAft>
                <a:spcPts val="0"/>
              </a:spcAft>
              <a:buSzPts val="3300"/>
              <a:buNone/>
              <a:defRPr sz="3300"/>
            </a:lvl6pPr>
            <a:lvl7pPr lvl="6" rtl="0">
              <a:spcBef>
                <a:spcPts val="400"/>
              </a:spcBef>
              <a:spcAft>
                <a:spcPts val="0"/>
              </a:spcAft>
              <a:buSzPts val="3300"/>
              <a:buNone/>
              <a:defRPr sz="3300"/>
            </a:lvl7pPr>
            <a:lvl8pPr lvl="7" rtl="0">
              <a:spcBef>
                <a:spcPts val="400"/>
              </a:spcBef>
              <a:spcAft>
                <a:spcPts val="0"/>
              </a:spcAft>
              <a:buSzPts val="3300"/>
              <a:buNone/>
              <a:defRPr sz="3300"/>
            </a:lvl8pPr>
            <a:lvl9pPr lvl="8" rtl="0">
              <a:spcBef>
                <a:spcPts val="400"/>
              </a:spcBef>
              <a:spcAft>
                <a:spcPts val="0"/>
              </a:spcAft>
              <a:buSzPts val="3300"/>
              <a:buNone/>
              <a:defRPr sz="3300"/>
            </a:lvl9pPr>
          </a:lstStyle>
          <a:p>
            <a:endParaRPr/>
          </a:p>
        </p:txBody>
      </p:sp>
      <p:sp>
        <p:nvSpPr>
          <p:cNvPr id="130" name="Google Shape;130;p10"/>
          <p:cNvSpPr txBox="1">
            <a:spLocks noGrp="1"/>
          </p:cNvSpPr>
          <p:nvPr>
            <p:ph type="subTitle" idx="4"/>
          </p:nvPr>
        </p:nvSpPr>
        <p:spPr>
          <a:xfrm>
            <a:off x="5754150" y="6280563"/>
            <a:ext cx="3021900" cy="741600"/>
          </a:xfrm>
          <a:prstGeom prst="rect">
            <a:avLst/>
          </a:prstGeom>
        </p:spPr>
        <p:txBody>
          <a:bodyPr spcFirstLastPara="1" wrap="square" lIns="0" tIns="0" rIns="0" bIns="0" anchor="ctr" anchorCtr="0">
            <a:noAutofit/>
          </a:bodyPr>
          <a:lstStyle>
            <a:lvl1pPr lvl="0" rtl="0">
              <a:spcBef>
                <a:spcPts val="640"/>
              </a:spcBef>
              <a:spcAft>
                <a:spcPts val="0"/>
              </a:spcAft>
              <a:buSzPts val="3300"/>
              <a:buFont typeface="Sedgwick Ave"/>
              <a:buNone/>
              <a:defRPr sz="3300">
                <a:latin typeface="Sedgwick Ave"/>
                <a:ea typeface="Sedgwick Ave"/>
                <a:cs typeface="Sedgwick Ave"/>
                <a:sym typeface="Sedgwick Ave"/>
              </a:defRPr>
            </a:lvl1pPr>
            <a:lvl2pPr lvl="1" rtl="0">
              <a:spcBef>
                <a:spcPts val="560"/>
              </a:spcBef>
              <a:spcAft>
                <a:spcPts val="0"/>
              </a:spcAft>
              <a:buSzPts val="3300"/>
              <a:buNone/>
              <a:defRPr sz="3300"/>
            </a:lvl2pPr>
            <a:lvl3pPr lvl="2" rtl="0">
              <a:spcBef>
                <a:spcPts val="480"/>
              </a:spcBef>
              <a:spcAft>
                <a:spcPts val="0"/>
              </a:spcAft>
              <a:buSzPts val="3300"/>
              <a:buNone/>
              <a:defRPr sz="3300"/>
            </a:lvl3pPr>
            <a:lvl4pPr lvl="3" rtl="0">
              <a:spcBef>
                <a:spcPts val="400"/>
              </a:spcBef>
              <a:spcAft>
                <a:spcPts val="0"/>
              </a:spcAft>
              <a:buSzPts val="3300"/>
              <a:buNone/>
              <a:defRPr sz="3300"/>
            </a:lvl4pPr>
            <a:lvl5pPr lvl="4" rtl="0">
              <a:spcBef>
                <a:spcPts val="400"/>
              </a:spcBef>
              <a:spcAft>
                <a:spcPts val="0"/>
              </a:spcAft>
              <a:buSzPts val="3300"/>
              <a:buNone/>
              <a:defRPr sz="3300"/>
            </a:lvl5pPr>
            <a:lvl6pPr lvl="5" rtl="0">
              <a:spcBef>
                <a:spcPts val="400"/>
              </a:spcBef>
              <a:spcAft>
                <a:spcPts val="0"/>
              </a:spcAft>
              <a:buSzPts val="3300"/>
              <a:buNone/>
              <a:defRPr sz="3300"/>
            </a:lvl6pPr>
            <a:lvl7pPr lvl="6" rtl="0">
              <a:spcBef>
                <a:spcPts val="400"/>
              </a:spcBef>
              <a:spcAft>
                <a:spcPts val="0"/>
              </a:spcAft>
              <a:buSzPts val="3300"/>
              <a:buNone/>
              <a:defRPr sz="3300"/>
            </a:lvl7pPr>
            <a:lvl8pPr lvl="7" rtl="0">
              <a:spcBef>
                <a:spcPts val="400"/>
              </a:spcBef>
              <a:spcAft>
                <a:spcPts val="0"/>
              </a:spcAft>
              <a:buSzPts val="3300"/>
              <a:buNone/>
              <a:defRPr sz="3300"/>
            </a:lvl8pPr>
            <a:lvl9pPr lvl="8" rtl="0">
              <a:spcBef>
                <a:spcPts val="400"/>
              </a:spcBef>
              <a:spcAft>
                <a:spcPts val="0"/>
              </a:spcAft>
              <a:buSzPts val="3300"/>
              <a:buNone/>
              <a:defRPr sz="3300"/>
            </a:lvl9pPr>
          </a:lstStyle>
          <a:p>
            <a:endParaRPr/>
          </a:p>
        </p:txBody>
      </p:sp>
      <p:sp>
        <p:nvSpPr>
          <p:cNvPr id="131" name="Google Shape;131;p10"/>
          <p:cNvSpPr txBox="1">
            <a:spLocks noGrp="1"/>
          </p:cNvSpPr>
          <p:nvPr>
            <p:ph type="subTitle" idx="5"/>
          </p:nvPr>
        </p:nvSpPr>
        <p:spPr>
          <a:xfrm>
            <a:off x="9635500" y="6280563"/>
            <a:ext cx="3021900" cy="741600"/>
          </a:xfrm>
          <a:prstGeom prst="rect">
            <a:avLst/>
          </a:prstGeom>
        </p:spPr>
        <p:txBody>
          <a:bodyPr spcFirstLastPara="1" wrap="square" lIns="0" tIns="0" rIns="0" bIns="0" anchor="ctr" anchorCtr="0">
            <a:noAutofit/>
          </a:bodyPr>
          <a:lstStyle>
            <a:lvl1pPr lvl="0" rtl="0">
              <a:spcBef>
                <a:spcPts val="640"/>
              </a:spcBef>
              <a:spcAft>
                <a:spcPts val="0"/>
              </a:spcAft>
              <a:buSzPts val="3300"/>
              <a:buFont typeface="Sedgwick Ave"/>
              <a:buNone/>
              <a:defRPr sz="3300">
                <a:latin typeface="Sedgwick Ave"/>
                <a:ea typeface="Sedgwick Ave"/>
                <a:cs typeface="Sedgwick Ave"/>
                <a:sym typeface="Sedgwick Ave"/>
              </a:defRPr>
            </a:lvl1pPr>
            <a:lvl2pPr lvl="1" rtl="0">
              <a:spcBef>
                <a:spcPts val="560"/>
              </a:spcBef>
              <a:spcAft>
                <a:spcPts val="0"/>
              </a:spcAft>
              <a:buSzPts val="3300"/>
              <a:buNone/>
              <a:defRPr sz="3300"/>
            </a:lvl2pPr>
            <a:lvl3pPr lvl="2" rtl="0">
              <a:spcBef>
                <a:spcPts val="480"/>
              </a:spcBef>
              <a:spcAft>
                <a:spcPts val="0"/>
              </a:spcAft>
              <a:buSzPts val="3300"/>
              <a:buNone/>
              <a:defRPr sz="3300"/>
            </a:lvl3pPr>
            <a:lvl4pPr lvl="3" rtl="0">
              <a:spcBef>
                <a:spcPts val="400"/>
              </a:spcBef>
              <a:spcAft>
                <a:spcPts val="0"/>
              </a:spcAft>
              <a:buSzPts val="3300"/>
              <a:buNone/>
              <a:defRPr sz="3300"/>
            </a:lvl4pPr>
            <a:lvl5pPr lvl="4" rtl="0">
              <a:spcBef>
                <a:spcPts val="400"/>
              </a:spcBef>
              <a:spcAft>
                <a:spcPts val="0"/>
              </a:spcAft>
              <a:buSzPts val="3300"/>
              <a:buNone/>
              <a:defRPr sz="3300"/>
            </a:lvl5pPr>
            <a:lvl6pPr lvl="5" rtl="0">
              <a:spcBef>
                <a:spcPts val="400"/>
              </a:spcBef>
              <a:spcAft>
                <a:spcPts val="0"/>
              </a:spcAft>
              <a:buSzPts val="3300"/>
              <a:buNone/>
              <a:defRPr sz="3300"/>
            </a:lvl6pPr>
            <a:lvl7pPr lvl="6" rtl="0">
              <a:spcBef>
                <a:spcPts val="400"/>
              </a:spcBef>
              <a:spcAft>
                <a:spcPts val="0"/>
              </a:spcAft>
              <a:buSzPts val="3300"/>
              <a:buNone/>
              <a:defRPr sz="3300"/>
            </a:lvl7pPr>
            <a:lvl8pPr lvl="7" rtl="0">
              <a:spcBef>
                <a:spcPts val="400"/>
              </a:spcBef>
              <a:spcAft>
                <a:spcPts val="0"/>
              </a:spcAft>
              <a:buSzPts val="3300"/>
              <a:buNone/>
              <a:defRPr sz="3300"/>
            </a:lvl8pPr>
            <a:lvl9pPr lvl="8" rtl="0">
              <a:spcBef>
                <a:spcPts val="400"/>
              </a:spcBef>
              <a:spcAft>
                <a:spcPts val="0"/>
              </a:spcAft>
              <a:buSzPts val="3300"/>
              <a:buNone/>
              <a:defRPr sz="3300"/>
            </a:lvl9pPr>
          </a:lstStyle>
          <a:p>
            <a:endParaRPr/>
          </a:p>
        </p:txBody>
      </p:sp>
      <p:sp>
        <p:nvSpPr>
          <p:cNvPr id="132" name="Google Shape;132;p10"/>
          <p:cNvSpPr txBox="1">
            <a:spLocks noGrp="1"/>
          </p:cNvSpPr>
          <p:nvPr>
            <p:ph type="subTitle" idx="6"/>
          </p:nvPr>
        </p:nvSpPr>
        <p:spPr>
          <a:xfrm>
            <a:off x="13514775" y="7214125"/>
            <a:ext cx="3021900" cy="741600"/>
          </a:xfrm>
          <a:prstGeom prst="rect">
            <a:avLst/>
          </a:prstGeom>
        </p:spPr>
        <p:txBody>
          <a:bodyPr spcFirstLastPara="1" wrap="square" lIns="0" tIns="0" rIns="0" bIns="0" anchor="ctr" anchorCtr="0">
            <a:noAutofit/>
          </a:bodyPr>
          <a:lstStyle>
            <a:lvl1pPr lvl="0" rtl="0">
              <a:spcBef>
                <a:spcPts val="640"/>
              </a:spcBef>
              <a:spcAft>
                <a:spcPts val="0"/>
              </a:spcAft>
              <a:buSzPts val="3300"/>
              <a:buFont typeface="Sedgwick Ave"/>
              <a:buNone/>
              <a:defRPr sz="3300">
                <a:latin typeface="Sedgwick Ave"/>
                <a:ea typeface="Sedgwick Ave"/>
                <a:cs typeface="Sedgwick Ave"/>
                <a:sym typeface="Sedgwick Ave"/>
              </a:defRPr>
            </a:lvl1pPr>
            <a:lvl2pPr lvl="1" rtl="0">
              <a:spcBef>
                <a:spcPts val="560"/>
              </a:spcBef>
              <a:spcAft>
                <a:spcPts val="0"/>
              </a:spcAft>
              <a:buSzPts val="3300"/>
              <a:buNone/>
              <a:defRPr sz="3300"/>
            </a:lvl2pPr>
            <a:lvl3pPr lvl="2" rtl="0">
              <a:spcBef>
                <a:spcPts val="480"/>
              </a:spcBef>
              <a:spcAft>
                <a:spcPts val="0"/>
              </a:spcAft>
              <a:buSzPts val="3300"/>
              <a:buNone/>
              <a:defRPr sz="3300"/>
            </a:lvl3pPr>
            <a:lvl4pPr lvl="3" rtl="0">
              <a:spcBef>
                <a:spcPts val="400"/>
              </a:spcBef>
              <a:spcAft>
                <a:spcPts val="0"/>
              </a:spcAft>
              <a:buSzPts val="3300"/>
              <a:buNone/>
              <a:defRPr sz="3300"/>
            </a:lvl4pPr>
            <a:lvl5pPr lvl="4" rtl="0">
              <a:spcBef>
                <a:spcPts val="400"/>
              </a:spcBef>
              <a:spcAft>
                <a:spcPts val="0"/>
              </a:spcAft>
              <a:buSzPts val="3300"/>
              <a:buNone/>
              <a:defRPr sz="3300"/>
            </a:lvl5pPr>
            <a:lvl6pPr lvl="5" rtl="0">
              <a:spcBef>
                <a:spcPts val="400"/>
              </a:spcBef>
              <a:spcAft>
                <a:spcPts val="0"/>
              </a:spcAft>
              <a:buSzPts val="3300"/>
              <a:buNone/>
              <a:defRPr sz="3300"/>
            </a:lvl6pPr>
            <a:lvl7pPr lvl="6" rtl="0">
              <a:spcBef>
                <a:spcPts val="400"/>
              </a:spcBef>
              <a:spcAft>
                <a:spcPts val="0"/>
              </a:spcAft>
              <a:buSzPts val="3300"/>
              <a:buNone/>
              <a:defRPr sz="3300"/>
            </a:lvl7pPr>
            <a:lvl8pPr lvl="7" rtl="0">
              <a:spcBef>
                <a:spcPts val="400"/>
              </a:spcBef>
              <a:spcAft>
                <a:spcPts val="0"/>
              </a:spcAft>
              <a:buSzPts val="3300"/>
              <a:buNone/>
              <a:defRPr sz="3300"/>
            </a:lvl8pPr>
            <a:lvl9pPr lvl="8" rtl="0">
              <a:spcBef>
                <a:spcPts val="400"/>
              </a:spcBef>
              <a:spcAft>
                <a:spcPts val="0"/>
              </a:spcAft>
              <a:buSzPts val="3300"/>
              <a:buNone/>
              <a:defRPr sz="3300"/>
            </a:lvl9pPr>
          </a:lstStyle>
          <a:p>
            <a:endParaRPr/>
          </a:p>
        </p:txBody>
      </p:sp>
      <p:sp>
        <p:nvSpPr>
          <p:cNvPr id="133" name="Google Shape;133;p10"/>
          <p:cNvSpPr txBox="1">
            <a:spLocks noGrp="1"/>
          </p:cNvSpPr>
          <p:nvPr>
            <p:ph type="body" idx="7"/>
          </p:nvPr>
        </p:nvSpPr>
        <p:spPr>
          <a:xfrm>
            <a:off x="5927200" y="7671625"/>
            <a:ext cx="2440500" cy="540900"/>
          </a:xfrm>
          <a:prstGeom prst="rect">
            <a:avLst/>
          </a:prstGeom>
        </p:spPr>
        <p:txBody>
          <a:bodyPr spcFirstLastPara="1" wrap="square" lIns="0" tIns="0" rIns="0" bIns="0" anchor="t" anchorCtr="0">
            <a:noAutofit/>
          </a:bodyPr>
          <a:lstStyle>
            <a:lvl1pPr marL="457200" lvl="0" indent="-406400" rtl="0">
              <a:lnSpc>
                <a:spcPct val="170000"/>
              </a:lnSpc>
              <a:spcBef>
                <a:spcPts val="640"/>
              </a:spcBef>
              <a:spcAft>
                <a:spcPts val="0"/>
              </a:spcAft>
              <a:buSzPts val="2800"/>
              <a:buChar char="•"/>
              <a:defRPr sz="2800" b="1"/>
            </a:lvl1pPr>
            <a:lvl2pPr marL="914400" lvl="1" indent="-406400" rtl="0">
              <a:lnSpc>
                <a:spcPct val="170000"/>
              </a:lnSpc>
              <a:spcBef>
                <a:spcPts val="640"/>
              </a:spcBef>
              <a:spcAft>
                <a:spcPts val="0"/>
              </a:spcAft>
              <a:buSzPts val="2800"/>
              <a:buChar char="–"/>
              <a:defRPr sz="2800" b="1"/>
            </a:lvl2pPr>
            <a:lvl3pPr marL="1371600" lvl="2" indent="-406400" rtl="0">
              <a:lnSpc>
                <a:spcPct val="170000"/>
              </a:lnSpc>
              <a:spcBef>
                <a:spcPts val="640"/>
              </a:spcBef>
              <a:spcAft>
                <a:spcPts val="0"/>
              </a:spcAft>
              <a:buSzPts val="2800"/>
              <a:buChar char="•"/>
              <a:defRPr sz="2800" b="1"/>
            </a:lvl3pPr>
            <a:lvl4pPr marL="1828800" lvl="3" indent="-406400" rtl="0">
              <a:lnSpc>
                <a:spcPct val="170000"/>
              </a:lnSpc>
              <a:spcBef>
                <a:spcPts val="640"/>
              </a:spcBef>
              <a:spcAft>
                <a:spcPts val="0"/>
              </a:spcAft>
              <a:buSzPts val="2800"/>
              <a:buChar char="–"/>
              <a:defRPr sz="2800" b="1"/>
            </a:lvl4pPr>
            <a:lvl5pPr marL="2286000" lvl="4" indent="-406400" rtl="0">
              <a:lnSpc>
                <a:spcPct val="170000"/>
              </a:lnSpc>
              <a:spcBef>
                <a:spcPts val="640"/>
              </a:spcBef>
              <a:spcAft>
                <a:spcPts val="0"/>
              </a:spcAft>
              <a:buSzPts val="2800"/>
              <a:buChar char="»"/>
              <a:defRPr sz="2800" b="1"/>
            </a:lvl5pPr>
            <a:lvl6pPr marL="2743200" lvl="5" indent="-406400" rtl="0">
              <a:lnSpc>
                <a:spcPct val="170000"/>
              </a:lnSpc>
              <a:spcBef>
                <a:spcPts val="640"/>
              </a:spcBef>
              <a:spcAft>
                <a:spcPts val="0"/>
              </a:spcAft>
              <a:buSzPts val="2800"/>
              <a:buChar char="•"/>
              <a:defRPr sz="2800" b="1"/>
            </a:lvl6pPr>
            <a:lvl7pPr marL="3200400" lvl="6" indent="-406400" rtl="0">
              <a:lnSpc>
                <a:spcPct val="170000"/>
              </a:lnSpc>
              <a:spcBef>
                <a:spcPts val="640"/>
              </a:spcBef>
              <a:spcAft>
                <a:spcPts val="0"/>
              </a:spcAft>
              <a:buSzPts val="2800"/>
              <a:buChar char="•"/>
              <a:defRPr sz="2800" b="1"/>
            </a:lvl7pPr>
            <a:lvl8pPr marL="3657600" lvl="7" indent="-406400" rtl="0">
              <a:lnSpc>
                <a:spcPct val="170000"/>
              </a:lnSpc>
              <a:spcBef>
                <a:spcPts val="640"/>
              </a:spcBef>
              <a:spcAft>
                <a:spcPts val="0"/>
              </a:spcAft>
              <a:buSzPts val="2800"/>
              <a:buChar char="•"/>
              <a:defRPr sz="2800" b="1"/>
            </a:lvl8pPr>
            <a:lvl9pPr marL="4114800" lvl="8" indent="-406400" rtl="0">
              <a:lnSpc>
                <a:spcPct val="170000"/>
              </a:lnSpc>
              <a:spcBef>
                <a:spcPts val="640"/>
              </a:spcBef>
              <a:spcAft>
                <a:spcPts val="0"/>
              </a:spcAft>
              <a:buSzPts val="2800"/>
              <a:buChar char="•"/>
              <a:defRPr sz="2800" b="1"/>
            </a:lvl9pPr>
          </a:lstStyle>
          <a:p>
            <a:endParaRPr/>
          </a:p>
        </p:txBody>
      </p:sp>
      <p:sp>
        <p:nvSpPr>
          <p:cNvPr id="134" name="Google Shape;134;p10"/>
          <p:cNvSpPr txBox="1">
            <a:spLocks noGrp="1"/>
          </p:cNvSpPr>
          <p:nvPr>
            <p:ph type="body" idx="8"/>
          </p:nvPr>
        </p:nvSpPr>
        <p:spPr>
          <a:xfrm>
            <a:off x="6107638" y="8212525"/>
            <a:ext cx="2319300" cy="1389000"/>
          </a:xfrm>
          <a:prstGeom prst="rect">
            <a:avLst/>
          </a:prstGeom>
        </p:spPr>
        <p:txBody>
          <a:bodyPr spcFirstLastPara="1" wrap="square" lIns="0" tIns="0" rIns="0" bIns="0" anchor="t" anchorCtr="0">
            <a:noAutofit/>
          </a:bodyPr>
          <a:lstStyle>
            <a:lvl1pPr marL="457200" lvl="0" indent="-368300" rtl="0">
              <a:lnSpc>
                <a:spcPct val="119000"/>
              </a:lnSpc>
              <a:spcBef>
                <a:spcPts val="640"/>
              </a:spcBef>
              <a:spcAft>
                <a:spcPts val="0"/>
              </a:spcAft>
              <a:buSzPts val="2200"/>
              <a:buChar char="•"/>
              <a:defRPr sz="2200"/>
            </a:lvl1pPr>
            <a:lvl2pPr marL="914400" lvl="1" indent="-368300" rtl="0">
              <a:lnSpc>
                <a:spcPct val="119000"/>
              </a:lnSpc>
              <a:spcBef>
                <a:spcPts val="640"/>
              </a:spcBef>
              <a:spcAft>
                <a:spcPts val="0"/>
              </a:spcAft>
              <a:buSzPts val="2200"/>
              <a:buChar char="–"/>
              <a:defRPr sz="2200"/>
            </a:lvl2pPr>
            <a:lvl3pPr marL="1371600" lvl="2" indent="-368300" rtl="0">
              <a:lnSpc>
                <a:spcPct val="119000"/>
              </a:lnSpc>
              <a:spcBef>
                <a:spcPts val="640"/>
              </a:spcBef>
              <a:spcAft>
                <a:spcPts val="0"/>
              </a:spcAft>
              <a:buSzPts val="2200"/>
              <a:buChar char="•"/>
              <a:defRPr sz="2200"/>
            </a:lvl3pPr>
            <a:lvl4pPr marL="1828800" lvl="3" indent="-368300" rtl="0">
              <a:lnSpc>
                <a:spcPct val="119000"/>
              </a:lnSpc>
              <a:spcBef>
                <a:spcPts val="640"/>
              </a:spcBef>
              <a:spcAft>
                <a:spcPts val="0"/>
              </a:spcAft>
              <a:buSzPts val="2200"/>
              <a:buChar char="–"/>
              <a:defRPr sz="2200"/>
            </a:lvl4pPr>
            <a:lvl5pPr marL="2286000" lvl="4" indent="-368300" rtl="0">
              <a:lnSpc>
                <a:spcPct val="119000"/>
              </a:lnSpc>
              <a:spcBef>
                <a:spcPts val="640"/>
              </a:spcBef>
              <a:spcAft>
                <a:spcPts val="0"/>
              </a:spcAft>
              <a:buSzPts val="2200"/>
              <a:buChar char="»"/>
              <a:defRPr sz="2200"/>
            </a:lvl5pPr>
            <a:lvl6pPr marL="2743200" lvl="5" indent="-368300" rtl="0">
              <a:lnSpc>
                <a:spcPct val="119000"/>
              </a:lnSpc>
              <a:spcBef>
                <a:spcPts val="640"/>
              </a:spcBef>
              <a:spcAft>
                <a:spcPts val="0"/>
              </a:spcAft>
              <a:buSzPts val="2200"/>
              <a:buChar char="•"/>
              <a:defRPr sz="2200"/>
            </a:lvl6pPr>
            <a:lvl7pPr marL="3200400" lvl="6" indent="-368300" rtl="0">
              <a:lnSpc>
                <a:spcPct val="119000"/>
              </a:lnSpc>
              <a:spcBef>
                <a:spcPts val="640"/>
              </a:spcBef>
              <a:spcAft>
                <a:spcPts val="0"/>
              </a:spcAft>
              <a:buSzPts val="2200"/>
              <a:buChar char="•"/>
              <a:defRPr sz="2200"/>
            </a:lvl7pPr>
            <a:lvl8pPr marL="3657600" lvl="7" indent="-368300" rtl="0">
              <a:lnSpc>
                <a:spcPct val="119000"/>
              </a:lnSpc>
              <a:spcBef>
                <a:spcPts val="640"/>
              </a:spcBef>
              <a:spcAft>
                <a:spcPts val="0"/>
              </a:spcAft>
              <a:buSzPts val="2200"/>
              <a:buChar char="•"/>
              <a:defRPr sz="2200"/>
            </a:lvl8pPr>
            <a:lvl9pPr marL="4114800" lvl="8" indent="-368300" rtl="0">
              <a:lnSpc>
                <a:spcPct val="119000"/>
              </a:lnSpc>
              <a:spcBef>
                <a:spcPts val="640"/>
              </a:spcBef>
              <a:spcAft>
                <a:spcPts val="0"/>
              </a:spcAft>
              <a:buSzPts val="2200"/>
              <a:buChar char="•"/>
              <a:defRPr sz="2200"/>
            </a:lvl9pPr>
          </a:lstStyle>
          <a:p>
            <a:endParaRPr/>
          </a:p>
        </p:txBody>
      </p:sp>
      <p:sp>
        <p:nvSpPr>
          <p:cNvPr id="135" name="Google Shape;135;p10"/>
          <p:cNvSpPr txBox="1">
            <a:spLocks noGrp="1"/>
          </p:cNvSpPr>
          <p:nvPr>
            <p:ph type="body" idx="9"/>
          </p:nvPr>
        </p:nvSpPr>
        <p:spPr>
          <a:xfrm>
            <a:off x="9896650" y="7671625"/>
            <a:ext cx="2440500" cy="540900"/>
          </a:xfrm>
          <a:prstGeom prst="rect">
            <a:avLst/>
          </a:prstGeom>
        </p:spPr>
        <p:txBody>
          <a:bodyPr spcFirstLastPara="1" wrap="square" lIns="0" tIns="0" rIns="0" bIns="0" anchor="t" anchorCtr="0">
            <a:noAutofit/>
          </a:bodyPr>
          <a:lstStyle>
            <a:lvl1pPr marL="457200" lvl="0" indent="-406400" rtl="0">
              <a:lnSpc>
                <a:spcPct val="170000"/>
              </a:lnSpc>
              <a:spcBef>
                <a:spcPts val="640"/>
              </a:spcBef>
              <a:spcAft>
                <a:spcPts val="0"/>
              </a:spcAft>
              <a:buSzPts val="2800"/>
              <a:buChar char="•"/>
              <a:defRPr sz="2800" b="1"/>
            </a:lvl1pPr>
            <a:lvl2pPr marL="914400" lvl="1" indent="-406400" rtl="0">
              <a:lnSpc>
                <a:spcPct val="170000"/>
              </a:lnSpc>
              <a:spcBef>
                <a:spcPts val="640"/>
              </a:spcBef>
              <a:spcAft>
                <a:spcPts val="0"/>
              </a:spcAft>
              <a:buSzPts val="2800"/>
              <a:buChar char="–"/>
              <a:defRPr sz="2800" b="1"/>
            </a:lvl2pPr>
            <a:lvl3pPr marL="1371600" lvl="2" indent="-406400" rtl="0">
              <a:lnSpc>
                <a:spcPct val="170000"/>
              </a:lnSpc>
              <a:spcBef>
                <a:spcPts val="640"/>
              </a:spcBef>
              <a:spcAft>
                <a:spcPts val="0"/>
              </a:spcAft>
              <a:buSzPts val="2800"/>
              <a:buChar char="•"/>
              <a:defRPr sz="2800" b="1"/>
            </a:lvl3pPr>
            <a:lvl4pPr marL="1828800" lvl="3" indent="-406400" rtl="0">
              <a:lnSpc>
                <a:spcPct val="170000"/>
              </a:lnSpc>
              <a:spcBef>
                <a:spcPts val="640"/>
              </a:spcBef>
              <a:spcAft>
                <a:spcPts val="0"/>
              </a:spcAft>
              <a:buSzPts val="2800"/>
              <a:buChar char="–"/>
              <a:defRPr sz="2800" b="1"/>
            </a:lvl4pPr>
            <a:lvl5pPr marL="2286000" lvl="4" indent="-406400" rtl="0">
              <a:lnSpc>
                <a:spcPct val="170000"/>
              </a:lnSpc>
              <a:spcBef>
                <a:spcPts val="640"/>
              </a:spcBef>
              <a:spcAft>
                <a:spcPts val="0"/>
              </a:spcAft>
              <a:buSzPts val="2800"/>
              <a:buChar char="»"/>
              <a:defRPr sz="2800" b="1"/>
            </a:lvl5pPr>
            <a:lvl6pPr marL="2743200" lvl="5" indent="-406400" rtl="0">
              <a:lnSpc>
                <a:spcPct val="170000"/>
              </a:lnSpc>
              <a:spcBef>
                <a:spcPts val="640"/>
              </a:spcBef>
              <a:spcAft>
                <a:spcPts val="0"/>
              </a:spcAft>
              <a:buSzPts val="2800"/>
              <a:buChar char="•"/>
              <a:defRPr sz="2800" b="1"/>
            </a:lvl6pPr>
            <a:lvl7pPr marL="3200400" lvl="6" indent="-406400" rtl="0">
              <a:lnSpc>
                <a:spcPct val="170000"/>
              </a:lnSpc>
              <a:spcBef>
                <a:spcPts val="640"/>
              </a:spcBef>
              <a:spcAft>
                <a:spcPts val="0"/>
              </a:spcAft>
              <a:buSzPts val="2800"/>
              <a:buChar char="•"/>
              <a:defRPr sz="2800" b="1"/>
            </a:lvl7pPr>
            <a:lvl8pPr marL="3657600" lvl="7" indent="-406400" rtl="0">
              <a:lnSpc>
                <a:spcPct val="170000"/>
              </a:lnSpc>
              <a:spcBef>
                <a:spcPts val="640"/>
              </a:spcBef>
              <a:spcAft>
                <a:spcPts val="0"/>
              </a:spcAft>
              <a:buSzPts val="2800"/>
              <a:buChar char="•"/>
              <a:defRPr sz="2800" b="1"/>
            </a:lvl8pPr>
            <a:lvl9pPr marL="4114800" lvl="8" indent="-406400" rtl="0">
              <a:lnSpc>
                <a:spcPct val="170000"/>
              </a:lnSpc>
              <a:spcBef>
                <a:spcPts val="640"/>
              </a:spcBef>
              <a:spcAft>
                <a:spcPts val="0"/>
              </a:spcAft>
              <a:buSzPts val="2800"/>
              <a:buChar char="•"/>
              <a:defRPr sz="2800" b="1"/>
            </a:lvl9pPr>
          </a:lstStyle>
          <a:p>
            <a:endParaRPr/>
          </a:p>
        </p:txBody>
      </p:sp>
      <p:sp>
        <p:nvSpPr>
          <p:cNvPr id="136" name="Google Shape;136;p10"/>
          <p:cNvSpPr txBox="1">
            <a:spLocks noGrp="1"/>
          </p:cNvSpPr>
          <p:nvPr>
            <p:ph type="body" idx="13"/>
          </p:nvPr>
        </p:nvSpPr>
        <p:spPr>
          <a:xfrm>
            <a:off x="10077088" y="8212525"/>
            <a:ext cx="2319300" cy="1389000"/>
          </a:xfrm>
          <a:prstGeom prst="rect">
            <a:avLst/>
          </a:prstGeom>
        </p:spPr>
        <p:txBody>
          <a:bodyPr spcFirstLastPara="1" wrap="square" lIns="0" tIns="0" rIns="0" bIns="0" anchor="t" anchorCtr="0">
            <a:noAutofit/>
          </a:bodyPr>
          <a:lstStyle>
            <a:lvl1pPr marL="457200" lvl="0" indent="-368300" rtl="0">
              <a:lnSpc>
                <a:spcPct val="119000"/>
              </a:lnSpc>
              <a:spcBef>
                <a:spcPts val="640"/>
              </a:spcBef>
              <a:spcAft>
                <a:spcPts val="0"/>
              </a:spcAft>
              <a:buSzPts val="2200"/>
              <a:buChar char="•"/>
              <a:defRPr sz="2200"/>
            </a:lvl1pPr>
            <a:lvl2pPr marL="914400" lvl="1" indent="-368300" rtl="0">
              <a:lnSpc>
                <a:spcPct val="119000"/>
              </a:lnSpc>
              <a:spcBef>
                <a:spcPts val="640"/>
              </a:spcBef>
              <a:spcAft>
                <a:spcPts val="0"/>
              </a:spcAft>
              <a:buSzPts val="2200"/>
              <a:buChar char="–"/>
              <a:defRPr sz="2200"/>
            </a:lvl2pPr>
            <a:lvl3pPr marL="1371600" lvl="2" indent="-368300" rtl="0">
              <a:lnSpc>
                <a:spcPct val="119000"/>
              </a:lnSpc>
              <a:spcBef>
                <a:spcPts val="640"/>
              </a:spcBef>
              <a:spcAft>
                <a:spcPts val="0"/>
              </a:spcAft>
              <a:buSzPts val="2200"/>
              <a:buChar char="•"/>
              <a:defRPr sz="2200"/>
            </a:lvl3pPr>
            <a:lvl4pPr marL="1828800" lvl="3" indent="-368300" rtl="0">
              <a:lnSpc>
                <a:spcPct val="119000"/>
              </a:lnSpc>
              <a:spcBef>
                <a:spcPts val="640"/>
              </a:spcBef>
              <a:spcAft>
                <a:spcPts val="0"/>
              </a:spcAft>
              <a:buSzPts val="2200"/>
              <a:buChar char="–"/>
              <a:defRPr sz="2200"/>
            </a:lvl4pPr>
            <a:lvl5pPr marL="2286000" lvl="4" indent="-368300" rtl="0">
              <a:lnSpc>
                <a:spcPct val="119000"/>
              </a:lnSpc>
              <a:spcBef>
                <a:spcPts val="640"/>
              </a:spcBef>
              <a:spcAft>
                <a:spcPts val="0"/>
              </a:spcAft>
              <a:buSzPts val="2200"/>
              <a:buChar char="»"/>
              <a:defRPr sz="2200"/>
            </a:lvl5pPr>
            <a:lvl6pPr marL="2743200" lvl="5" indent="-368300" rtl="0">
              <a:lnSpc>
                <a:spcPct val="119000"/>
              </a:lnSpc>
              <a:spcBef>
                <a:spcPts val="640"/>
              </a:spcBef>
              <a:spcAft>
                <a:spcPts val="0"/>
              </a:spcAft>
              <a:buSzPts val="2200"/>
              <a:buChar char="•"/>
              <a:defRPr sz="2200"/>
            </a:lvl6pPr>
            <a:lvl7pPr marL="3200400" lvl="6" indent="-368300" rtl="0">
              <a:lnSpc>
                <a:spcPct val="119000"/>
              </a:lnSpc>
              <a:spcBef>
                <a:spcPts val="640"/>
              </a:spcBef>
              <a:spcAft>
                <a:spcPts val="0"/>
              </a:spcAft>
              <a:buSzPts val="2200"/>
              <a:buChar char="•"/>
              <a:defRPr sz="2200"/>
            </a:lvl7pPr>
            <a:lvl8pPr marL="3657600" lvl="7" indent="-368300" rtl="0">
              <a:lnSpc>
                <a:spcPct val="119000"/>
              </a:lnSpc>
              <a:spcBef>
                <a:spcPts val="640"/>
              </a:spcBef>
              <a:spcAft>
                <a:spcPts val="0"/>
              </a:spcAft>
              <a:buSzPts val="2200"/>
              <a:buChar char="•"/>
              <a:defRPr sz="2200"/>
            </a:lvl8pPr>
            <a:lvl9pPr marL="4114800" lvl="8" indent="-368300" rtl="0">
              <a:lnSpc>
                <a:spcPct val="119000"/>
              </a:lnSpc>
              <a:spcBef>
                <a:spcPts val="640"/>
              </a:spcBef>
              <a:spcAft>
                <a:spcPts val="0"/>
              </a:spcAft>
              <a:buSzPts val="2200"/>
              <a:buChar char="•"/>
              <a:defRPr sz="2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7">
            <a:alphaModFix/>
          </a:blip>
          <a:srcRect t="4254" b="16518"/>
          <a:stretch/>
        </p:blipFill>
        <p:spPr>
          <a:xfrm>
            <a:off x="0" y="0"/>
            <a:ext cx="18288000" cy="10286999"/>
          </a:xfrm>
          <a:prstGeom prst="rect">
            <a:avLst/>
          </a:prstGeom>
          <a:noFill/>
          <a:ln>
            <a:noFill/>
          </a:ln>
        </p:spPr>
      </p:pic>
      <p:grpSp>
        <p:nvGrpSpPr>
          <p:cNvPr id="7" name="Google Shape;7;p1"/>
          <p:cNvGrpSpPr/>
          <p:nvPr/>
        </p:nvGrpSpPr>
        <p:grpSpPr>
          <a:xfrm>
            <a:off x="884389" y="-77226"/>
            <a:ext cx="16519221" cy="10158176"/>
            <a:chOff x="0" y="0"/>
            <a:chExt cx="22025628" cy="13544234"/>
          </a:xfrm>
        </p:grpSpPr>
        <p:sp>
          <p:nvSpPr>
            <p:cNvPr id="8" name="Google Shape;8;p1"/>
            <p:cNvSpPr/>
            <p:nvPr/>
          </p:nvSpPr>
          <p:spPr>
            <a:xfrm>
              <a:off x="0" y="0"/>
              <a:ext cx="15105748" cy="13544234"/>
            </a:xfrm>
            <a:custGeom>
              <a:avLst/>
              <a:gdLst/>
              <a:ahLst/>
              <a:cxnLst/>
              <a:rect l="l" t="t" r="r" b="b"/>
              <a:pathLst>
                <a:path w="15105748" h="13544234" extrusionOk="0">
                  <a:moveTo>
                    <a:pt x="0" y="0"/>
                  </a:moveTo>
                  <a:lnTo>
                    <a:pt x="15105748" y="0"/>
                  </a:lnTo>
                  <a:lnTo>
                    <a:pt x="15105748" y="13544234"/>
                  </a:lnTo>
                  <a:lnTo>
                    <a:pt x="0" y="13544234"/>
                  </a:lnTo>
                  <a:lnTo>
                    <a:pt x="0" y="0"/>
                  </a:lnTo>
                  <a:close/>
                </a:path>
              </a:pathLst>
            </a:custGeom>
            <a:blipFill rotWithShape="1">
              <a:blip r:embed="rId18">
                <a:alphaModFix/>
              </a:blip>
              <a:stretch>
                <a:fillRect l="-15399" t="-11589" r="-28949" b="-13909"/>
              </a:stretch>
            </a:blipFill>
            <a:ln>
              <a:noFill/>
            </a:ln>
          </p:spPr>
          <p:txBody>
            <a:bodyPr/>
            <a:lstStyle/>
            <a:p>
              <a:endParaRPr lang="en-US"/>
            </a:p>
          </p:txBody>
        </p:sp>
        <p:sp>
          <p:nvSpPr>
            <p:cNvPr id="9" name="Google Shape;9;p1"/>
            <p:cNvSpPr/>
            <p:nvPr/>
          </p:nvSpPr>
          <p:spPr>
            <a:xfrm>
              <a:off x="14819477" y="0"/>
              <a:ext cx="7206151" cy="13544234"/>
            </a:xfrm>
            <a:custGeom>
              <a:avLst/>
              <a:gdLst/>
              <a:ahLst/>
              <a:cxnLst/>
              <a:rect l="l" t="t" r="r" b="b"/>
              <a:pathLst>
                <a:path w="7206151" h="13544234" extrusionOk="0">
                  <a:moveTo>
                    <a:pt x="0" y="0"/>
                  </a:moveTo>
                  <a:lnTo>
                    <a:pt x="7206151" y="0"/>
                  </a:lnTo>
                  <a:lnTo>
                    <a:pt x="7206151" y="13544234"/>
                  </a:lnTo>
                  <a:lnTo>
                    <a:pt x="0" y="13544234"/>
                  </a:lnTo>
                  <a:lnTo>
                    <a:pt x="0" y="0"/>
                  </a:lnTo>
                  <a:close/>
                </a:path>
              </a:pathLst>
            </a:custGeom>
            <a:blipFill rotWithShape="1">
              <a:blip r:embed="rId18">
                <a:alphaModFix/>
              </a:blip>
              <a:stretch>
                <a:fillRect l="-170294" t="-11589" r="-32268" b="-13909"/>
              </a:stretch>
            </a:blipFill>
            <a:ln>
              <a:noFill/>
            </a:ln>
          </p:spPr>
          <p:txBody>
            <a:bodyPr/>
            <a:lstStyle/>
            <a:p>
              <a:endParaRPr lang="en-US"/>
            </a:p>
          </p:txBody>
        </p:sp>
      </p:grpSp>
      <p:sp>
        <p:nvSpPr>
          <p:cNvPr id="10" name="Google Shape;10;p1"/>
          <p:cNvSpPr txBox="1">
            <a:spLocks noGrp="1"/>
          </p:cNvSpPr>
          <p:nvPr>
            <p:ph type="title"/>
          </p:nvPr>
        </p:nvSpPr>
        <p:spPr>
          <a:xfrm>
            <a:off x="1966050" y="1695050"/>
            <a:ext cx="14355900" cy="1143000"/>
          </a:xfrm>
          <a:prstGeom prst="rect">
            <a:avLst/>
          </a:prstGeom>
          <a:noFill/>
          <a:ln>
            <a:noFill/>
          </a:ln>
        </p:spPr>
        <p:txBody>
          <a:bodyPr spcFirstLastPara="1" wrap="square" lIns="0" tIns="0" rIns="0" bIns="0" anchor="ctr" anchorCtr="0">
            <a:noAutofit/>
          </a:bodyPr>
          <a:lstStyle>
            <a:lvl1pPr marR="0" lvl="0" algn="ctr" rtl="0">
              <a:lnSpc>
                <a:spcPct val="115000"/>
              </a:lnSpc>
              <a:spcBef>
                <a:spcPts val="0"/>
              </a:spcBef>
              <a:spcAft>
                <a:spcPts val="0"/>
              </a:spcAft>
              <a:buClr>
                <a:srgbClr val="5E6031"/>
              </a:buClr>
              <a:buSzPts val="7600"/>
              <a:buFont typeface="Sedgwick Ave"/>
              <a:buNone/>
              <a:defRPr sz="7600" i="0" u="none" strike="noStrike" cap="none">
                <a:solidFill>
                  <a:srgbClr val="5E6031"/>
                </a:solidFill>
                <a:latin typeface="Sedgwick Ave"/>
                <a:ea typeface="Sedgwick Ave"/>
                <a:cs typeface="Sedgwick Ave"/>
                <a:sym typeface="Sedgwick Av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5029200" y="3638875"/>
            <a:ext cx="8229600" cy="4526100"/>
          </a:xfrm>
          <a:prstGeom prst="rect">
            <a:avLst/>
          </a:prstGeom>
          <a:noFill/>
          <a:ln>
            <a:noFill/>
          </a:ln>
        </p:spPr>
        <p:txBody>
          <a:bodyPr spcFirstLastPara="1" wrap="square" lIns="0" tIns="0" rIns="0" bIns="0" anchor="t" anchorCtr="0">
            <a:noAutofit/>
          </a:bodyPr>
          <a:lstStyle>
            <a:lvl1pPr marL="457200" marR="0" lvl="0" indent="-431800" algn="ctr" rtl="0">
              <a:spcBef>
                <a:spcPts val="640"/>
              </a:spcBef>
              <a:spcAft>
                <a:spcPts val="0"/>
              </a:spcAft>
              <a:buClr>
                <a:schemeClr val="dk1"/>
              </a:buClr>
              <a:buSzPts val="3200"/>
              <a:buFont typeface="Pangolin"/>
              <a:buChar char="•"/>
              <a:defRPr sz="3200" i="0" u="none" strike="noStrike" cap="none">
                <a:solidFill>
                  <a:schemeClr val="dk1"/>
                </a:solidFill>
                <a:latin typeface="Pangolin"/>
                <a:ea typeface="Pangolin"/>
                <a:cs typeface="Pangolin"/>
                <a:sym typeface="Pangolin"/>
              </a:defRPr>
            </a:lvl1pPr>
            <a:lvl2pPr marL="914400" marR="0" lvl="1" indent="-393700" algn="ctr" rtl="0">
              <a:spcBef>
                <a:spcPts val="560"/>
              </a:spcBef>
              <a:spcAft>
                <a:spcPts val="0"/>
              </a:spcAft>
              <a:buClr>
                <a:schemeClr val="dk1"/>
              </a:buClr>
              <a:buSzPts val="2600"/>
              <a:buFont typeface="Pangolin"/>
              <a:buChar char="–"/>
              <a:defRPr sz="2600" i="0" u="none" strike="noStrike" cap="none">
                <a:solidFill>
                  <a:schemeClr val="dk1"/>
                </a:solidFill>
                <a:latin typeface="Pangolin"/>
                <a:ea typeface="Pangolin"/>
                <a:cs typeface="Pangolin"/>
                <a:sym typeface="Pangolin"/>
              </a:defRPr>
            </a:lvl2pPr>
            <a:lvl3pPr marL="1371600" marR="0" lvl="2" indent="-381000" algn="ctr" rtl="0">
              <a:spcBef>
                <a:spcPts val="480"/>
              </a:spcBef>
              <a:spcAft>
                <a:spcPts val="0"/>
              </a:spcAft>
              <a:buClr>
                <a:schemeClr val="dk1"/>
              </a:buClr>
              <a:buSzPts val="2400"/>
              <a:buFont typeface="Pangolin"/>
              <a:buChar char="•"/>
              <a:defRPr sz="2400" i="0" u="none" strike="noStrike" cap="none">
                <a:solidFill>
                  <a:schemeClr val="dk1"/>
                </a:solidFill>
                <a:latin typeface="Pangolin"/>
                <a:ea typeface="Pangolin"/>
                <a:cs typeface="Pangolin"/>
                <a:sym typeface="Pangolin"/>
              </a:defRPr>
            </a:lvl3pPr>
            <a:lvl4pPr marL="1828800" marR="0" lvl="3" indent="-355600" algn="ctr" rtl="0">
              <a:spcBef>
                <a:spcPts val="400"/>
              </a:spcBef>
              <a:spcAft>
                <a:spcPts val="0"/>
              </a:spcAft>
              <a:buClr>
                <a:schemeClr val="dk1"/>
              </a:buClr>
              <a:buSzPts val="2000"/>
              <a:buFont typeface="Pangolin"/>
              <a:buChar char="–"/>
              <a:defRPr sz="2000" i="0" u="none" strike="noStrike" cap="none">
                <a:solidFill>
                  <a:schemeClr val="dk1"/>
                </a:solidFill>
                <a:latin typeface="Pangolin"/>
                <a:ea typeface="Pangolin"/>
                <a:cs typeface="Pangolin"/>
                <a:sym typeface="Pangolin"/>
              </a:defRPr>
            </a:lvl4pPr>
            <a:lvl5pPr marL="2286000" marR="0" lvl="4" indent="-355600" algn="ctr" rtl="0">
              <a:spcBef>
                <a:spcPts val="400"/>
              </a:spcBef>
              <a:spcAft>
                <a:spcPts val="0"/>
              </a:spcAft>
              <a:buClr>
                <a:schemeClr val="dk1"/>
              </a:buClr>
              <a:buSzPts val="2000"/>
              <a:buFont typeface="Pangolin"/>
              <a:buChar char="»"/>
              <a:defRPr sz="2000" i="0" u="none" strike="noStrike" cap="none">
                <a:solidFill>
                  <a:schemeClr val="dk1"/>
                </a:solidFill>
                <a:latin typeface="Pangolin"/>
                <a:ea typeface="Pangolin"/>
                <a:cs typeface="Pangolin"/>
                <a:sym typeface="Pangolin"/>
              </a:defRPr>
            </a:lvl5pPr>
            <a:lvl6pPr marL="2743200" marR="0" lvl="5" indent="-355600" algn="ctr" rtl="0">
              <a:spcBef>
                <a:spcPts val="400"/>
              </a:spcBef>
              <a:spcAft>
                <a:spcPts val="0"/>
              </a:spcAft>
              <a:buClr>
                <a:schemeClr val="dk1"/>
              </a:buClr>
              <a:buSzPts val="2000"/>
              <a:buFont typeface="Pangolin"/>
              <a:buChar char="•"/>
              <a:defRPr sz="2000" i="0" u="none" strike="noStrike" cap="none">
                <a:solidFill>
                  <a:schemeClr val="dk1"/>
                </a:solidFill>
                <a:latin typeface="Pangolin"/>
                <a:ea typeface="Pangolin"/>
                <a:cs typeface="Pangolin"/>
                <a:sym typeface="Pangolin"/>
              </a:defRPr>
            </a:lvl6pPr>
            <a:lvl7pPr marL="3200400" marR="0" lvl="6" indent="-355600" algn="ctr" rtl="0">
              <a:spcBef>
                <a:spcPts val="400"/>
              </a:spcBef>
              <a:spcAft>
                <a:spcPts val="0"/>
              </a:spcAft>
              <a:buClr>
                <a:schemeClr val="dk1"/>
              </a:buClr>
              <a:buSzPts val="2000"/>
              <a:buFont typeface="Pangolin"/>
              <a:buChar char="•"/>
              <a:defRPr sz="2000" i="0" u="none" strike="noStrike" cap="none">
                <a:solidFill>
                  <a:schemeClr val="dk1"/>
                </a:solidFill>
                <a:latin typeface="Pangolin"/>
                <a:ea typeface="Pangolin"/>
                <a:cs typeface="Pangolin"/>
                <a:sym typeface="Pangolin"/>
              </a:defRPr>
            </a:lvl7pPr>
            <a:lvl8pPr marL="3657600" marR="0" lvl="7" indent="-355600" algn="ctr" rtl="0">
              <a:spcBef>
                <a:spcPts val="400"/>
              </a:spcBef>
              <a:spcAft>
                <a:spcPts val="0"/>
              </a:spcAft>
              <a:buClr>
                <a:schemeClr val="dk1"/>
              </a:buClr>
              <a:buSzPts val="2000"/>
              <a:buFont typeface="Pangolin"/>
              <a:buChar char="•"/>
              <a:defRPr sz="2000" i="0" u="none" strike="noStrike" cap="none">
                <a:solidFill>
                  <a:schemeClr val="dk1"/>
                </a:solidFill>
                <a:latin typeface="Pangolin"/>
                <a:ea typeface="Pangolin"/>
                <a:cs typeface="Pangolin"/>
                <a:sym typeface="Pangolin"/>
              </a:defRPr>
            </a:lvl8pPr>
            <a:lvl9pPr marL="4114800" marR="0" lvl="8" indent="-355600" algn="ctr" rtl="0">
              <a:spcBef>
                <a:spcPts val="400"/>
              </a:spcBef>
              <a:spcAft>
                <a:spcPts val="0"/>
              </a:spcAft>
              <a:buClr>
                <a:schemeClr val="dk1"/>
              </a:buClr>
              <a:buSzPts val="2000"/>
              <a:buFont typeface="Pangolin"/>
              <a:buChar char="•"/>
              <a:defRPr sz="2000" i="0" u="none" strike="noStrike" cap="none">
                <a:solidFill>
                  <a:schemeClr val="dk1"/>
                </a:solidFill>
                <a:latin typeface="Pangolin"/>
                <a:ea typeface="Pangolin"/>
                <a:cs typeface="Pangolin"/>
                <a:sym typeface="Pangol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82.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99.jpg"/></Relationships>
</file>

<file path=ppt/slides/_rels/slide1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65.png"/><Relationship Id="rId17" Type="http://schemas.openxmlformats.org/officeDocument/2006/relationships/image" Target="../media/image113.png"/><Relationship Id="rId2" Type="http://schemas.openxmlformats.org/officeDocument/2006/relationships/notesSlide" Target="../notesSlides/notesSlide15.xml"/><Relationship Id="rId16"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1.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66.png"/><Relationship Id="rId3" Type="http://schemas.openxmlformats.org/officeDocument/2006/relationships/image" Target="../media/image102.png"/><Relationship Id="rId7" Type="http://schemas.openxmlformats.org/officeDocument/2006/relationships/image" Target="../media/image116.png"/><Relationship Id="rId12"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05.png"/><Relationship Id="rId15" Type="http://schemas.openxmlformats.org/officeDocument/2006/relationships/image" Target="../media/image68.png"/><Relationship Id="rId10" Type="http://schemas.openxmlformats.org/officeDocument/2006/relationships/image" Target="../media/image119.png"/><Relationship Id="rId4" Type="http://schemas.openxmlformats.org/officeDocument/2006/relationships/image" Target="../media/image114.png"/><Relationship Id="rId9" Type="http://schemas.openxmlformats.org/officeDocument/2006/relationships/image" Target="../media/image118.pn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67.png"/><Relationship Id="rId3" Type="http://schemas.openxmlformats.org/officeDocument/2006/relationships/image" Target="../media/image66.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19.png"/><Relationship Id="rId5" Type="http://schemas.openxmlformats.org/officeDocument/2006/relationships/image" Target="../media/image114.png"/><Relationship Id="rId15" Type="http://schemas.openxmlformats.org/officeDocument/2006/relationships/image" Target="../media/image121.png"/><Relationship Id="rId10" Type="http://schemas.openxmlformats.org/officeDocument/2006/relationships/image" Target="../media/image118.png"/><Relationship Id="rId4" Type="http://schemas.openxmlformats.org/officeDocument/2006/relationships/image" Target="../media/image102.png"/><Relationship Id="rId9" Type="http://schemas.openxmlformats.org/officeDocument/2006/relationships/image" Target="../media/image117.png"/><Relationship Id="rId14" Type="http://schemas.openxmlformats.org/officeDocument/2006/relationships/image" Target="../media/image65.png"/></Relationships>
</file>

<file path=ppt/slides/_rels/slide18.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5.png"/><Relationship Id="rId26" Type="http://schemas.openxmlformats.org/officeDocument/2006/relationships/image" Target="../media/image49.png"/><Relationship Id="rId3" Type="http://schemas.openxmlformats.org/officeDocument/2006/relationships/image" Target="../media/image45.png"/><Relationship Id="rId21" Type="http://schemas.openxmlformats.org/officeDocument/2006/relationships/image" Target="../media/image41.png"/><Relationship Id="rId34" Type="http://schemas.openxmlformats.org/officeDocument/2006/relationships/image" Target="../media/image100.png"/><Relationship Id="rId7" Type="http://schemas.openxmlformats.org/officeDocument/2006/relationships/image" Target="../media/image3.png"/><Relationship Id="rId12" Type="http://schemas.openxmlformats.org/officeDocument/2006/relationships/image" Target="../media/image27.png"/><Relationship Id="rId17" Type="http://schemas.openxmlformats.org/officeDocument/2006/relationships/image" Target="../media/image34.png"/><Relationship Id="rId25" Type="http://schemas.openxmlformats.org/officeDocument/2006/relationships/image" Target="../media/image57.png"/><Relationship Id="rId33" Type="http://schemas.openxmlformats.org/officeDocument/2006/relationships/image" Target="../media/image64.png"/><Relationship Id="rId2" Type="http://schemas.openxmlformats.org/officeDocument/2006/relationships/notesSlide" Target="../notesSlides/notesSlide18.xml"/><Relationship Id="rId16" Type="http://schemas.openxmlformats.org/officeDocument/2006/relationships/image" Target="../media/image31.png"/><Relationship Id="rId20" Type="http://schemas.openxmlformats.org/officeDocument/2006/relationships/image" Target="../media/image40.png"/><Relationship Id="rId29"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24" Type="http://schemas.openxmlformats.org/officeDocument/2006/relationships/image" Target="../media/image42.png"/><Relationship Id="rId32" Type="http://schemas.openxmlformats.org/officeDocument/2006/relationships/image" Target="../media/image63.png"/><Relationship Id="rId5" Type="http://schemas.openxmlformats.org/officeDocument/2006/relationships/image" Target="../media/image43.png"/><Relationship Id="rId15" Type="http://schemas.openxmlformats.org/officeDocument/2006/relationships/image" Target="../media/image30.png"/><Relationship Id="rId23" Type="http://schemas.openxmlformats.org/officeDocument/2006/relationships/image" Target="../media/image122.png"/><Relationship Id="rId28" Type="http://schemas.openxmlformats.org/officeDocument/2006/relationships/image" Target="../media/image59.png"/><Relationship Id="rId36" Type="http://schemas.openxmlformats.org/officeDocument/2006/relationships/image" Target="../media/image65.png"/><Relationship Id="rId10" Type="http://schemas.openxmlformats.org/officeDocument/2006/relationships/image" Target="../media/image24.png"/><Relationship Id="rId19" Type="http://schemas.openxmlformats.org/officeDocument/2006/relationships/image" Target="../media/image36.png"/><Relationship Id="rId31"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18.png"/><Relationship Id="rId14" Type="http://schemas.openxmlformats.org/officeDocument/2006/relationships/image" Target="../media/image29.png"/><Relationship Id="rId22" Type="http://schemas.openxmlformats.org/officeDocument/2006/relationships/image" Target="../media/image38.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101.png"/><Relationship Id="rId8" Type="http://schemas.openxmlformats.org/officeDocument/2006/relationships/image" Target="../media/image17.png"/></Relationships>
</file>

<file path=ppt/slides/_rels/slide19.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92.png"/><Relationship Id="rId26" Type="http://schemas.openxmlformats.org/officeDocument/2006/relationships/image" Target="../media/image54.png"/><Relationship Id="rId39" Type="http://schemas.openxmlformats.org/officeDocument/2006/relationships/image" Target="../media/image111.png"/><Relationship Id="rId21" Type="http://schemas.openxmlformats.org/officeDocument/2006/relationships/image" Target="../media/image94.png"/><Relationship Id="rId34" Type="http://schemas.openxmlformats.org/officeDocument/2006/relationships/image" Target="../media/image106.png"/><Relationship Id="rId42" Type="http://schemas.openxmlformats.org/officeDocument/2006/relationships/image" Target="../media/image115.png"/><Relationship Id="rId7" Type="http://schemas.openxmlformats.org/officeDocument/2006/relationships/image" Target="../media/image73.png"/><Relationship Id="rId2" Type="http://schemas.openxmlformats.org/officeDocument/2006/relationships/notesSlide" Target="../notesSlides/notesSlide19.xml"/><Relationship Id="rId16" Type="http://schemas.openxmlformats.org/officeDocument/2006/relationships/image" Target="../media/image84.png"/><Relationship Id="rId29"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8.png"/><Relationship Id="rId24" Type="http://schemas.openxmlformats.org/officeDocument/2006/relationships/image" Target="../media/image52.png"/><Relationship Id="rId32" Type="http://schemas.openxmlformats.org/officeDocument/2006/relationships/image" Target="../media/image104.png"/><Relationship Id="rId37" Type="http://schemas.openxmlformats.org/officeDocument/2006/relationships/image" Target="../media/image109.png"/><Relationship Id="rId40" Type="http://schemas.openxmlformats.org/officeDocument/2006/relationships/image" Target="../media/image112.png"/><Relationship Id="rId45" Type="http://schemas.openxmlformats.org/officeDocument/2006/relationships/image" Target="../media/image118.png"/><Relationship Id="rId5" Type="http://schemas.openxmlformats.org/officeDocument/2006/relationships/image" Target="../media/image71.png"/><Relationship Id="rId15" Type="http://schemas.openxmlformats.org/officeDocument/2006/relationships/image" Target="../media/image83.png"/><Relationship Id="rId23" Type="http://schemas.openxmlformats.org/officeDocument/2006/relationships/image" Target="../media/image51.png"/><Relationship Id="rId28" Type="http://schemas.openxmlformats.org/officeDocument/2006/relationships/image" Target="../media/image96.png"/><Relationship Id="rId36" Type="http://schemas.openxmlformats.org/officeDocument/2006/relationships/image" Target="../media/image108.png"/><Relationship Id="rId10" Type="http://schemas.openxmlformats.org/officeDocument/2006/relationships/image" Target="../media/image77.png"/><Relationship Id="rId19" Type="http://schemas.openxmlformats.org/officeDocument/2006/relationships/image" Target="../media/image82.png"/><Relationship Id="rId31" Type="http://schemas.openxmlformats.org/officeDocument/2006/relationships/image" Target="../media/image103.png"/><Relationship Id="rId44" Type="http://schemas.openxmlformats.org/officeDocument/2006/relationships/image" Target="../media/image117.png"/><Relationship Id="rId4" Type="http://schemas.openxmlformats.org/officeDocument/2006/relationships/image" Target="../media/image70.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50.png"/><Relationship Id="rId27" Type="http://schemas.openxmlformats.org/officeDocument/2006/relationships/image" Target="../media/image95.png"/><Relationship Id="rId30" Type="http://schemas.openxmlformats.org/officeDocument/2006/relationships/image" Target="../media/image102.png"/><Relationship Id="rId35" Type="http://schemas.openxmlformats.org/officeDocument/2006/relationships/image" Target="../media/image107.png"/><Relationship Id="rId43" Type="http://schemas.openxmlformats.org/officeDocument/2006/relationships/image" Target="../media/image116.png"/><Relationship Id="rId8" Type="http://schemas.openxmlformats.org/officeDocument/2006/relationships/image" Target="../media/image75.png"/><Relationship Id="rId3" Type="http://schemas.openxmlformats.org/officeDocument/2006/relationships/image" Target="../media/image69.png"/><Relationship Id="rId12" Type="http://schemas.openxmlformats.org/officeDocument/2006/relationships/image" Target="../media/image79.png"/><Relationship Id="rId17" Type="http://schemas.openxmlformats.org/officeDocument/2006/relationships/image" Target="../media/image85.png"/><Relationship Id="rId25" Type="http://schemas.openxmlformats.org/officeDocument/2006/relationships/image" Target="../media/image53.png"/><Relationship Id="rId33" Type="http://schemas.openxmlformats.org/officeDocument/2006/relationships/image" Target="../media/image105.png"/><Relationship Id="rId38" Type="http://schemas.openxmlformats.org/officeDocument/2006/relationships/image" Target="../media/image110.png"/><Relationship Id="rId46" Type="http://schemas.openxmlformats.org/officeDocument/2006/relationships/image" Target="../media/image120.png"/><Relationship Id="rId20" Type="http://schemas.openxmlformats.org/officeDocument/2006/relationships/image" Target="../media/image93.png"/><Relationship Id="rId41" Type="http://schemas.openxmlformats.org/officeDocument/2006/relationships/image" Target="../media/image11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2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2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jpg"/></Relationships>
</file>

<file path=ppt/slides/_rels/slide2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140.jpg"/></Relationships>
</file>

<file path=ppt/slides/_rels/slide29.xml.rels><?xml version="1.0" encoding="UTF-8" standalone="yes"?>
<Relationships xmlns="http://schemas.openxmlformats.org/package/2006/relationships"><Relationship Id="rId3" Type="http://schemas.openxmlformats.org/officeDocument/2006/relationships/image" Target="../media/image142.jpg"/><Relationship Id="rId7" Type="http://schemas.openxmlformats.org/officeDocument/2006/relationships/image" Target="../media/image146.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5.jpg"/><Relationship Id="rId5" Type="http://schemas.openxmlformats.org/officeDocument/2006/relationships/image" Target="../media/image144.jpg"/><Relationship Id="rId4" Type="http://schemas.openxmlformats.org/officeDocument/2006/relationships/image" Target="../media/image143.jpg"/></Relationships>
</file>

<file path=ppt/slides/_rels/slide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21.png"/><Relationship Id="rId21" Type="http://schemas.openxmlformats.org/officeDocument/2006/relationships/image" Target="../media/image22.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3.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30.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50.jpg"/><Relationship Id="rId4" Type="http://schemas.openxmlformats.org/officeDocument/2006/relationships/image" Target="../media/image149.jpg"/></Relationships>
</file>

<file path=ppt/slides/_rels/slide32.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52.jpg"/></Relationships>
</file>

<file path=ppt/slides/_rels/slide3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3" Type="http://schemas.openxmlformats.org/officeDocument/2006/relationships/image" Target="../media/image164.png"/><Relationship Id="rId18" Type="http://schemas.openxmlformats.org/officeDocument/2006/relationships/image" Target="../media/image169.png"/><Relationship Id="rId26" Type="http://schemas.openxmlformats.org/officeDocument/2006/relationships/image" Target="../media/image177.png"/><Relationship Id="rId39" Type="http://schemas.openxmlformats.org/officeDocument/2006/relationships/image" Target="../media/image190.png"/><Relationship Id="rId21" Type="http://schemas.openxmlformats.org/officeDocument/2006/relationships/image" Target="../media/image172.png"/><Relationship Id="rId34" Type="http://schemas.openxmlformats.org/officeDocument/2006/relationships/image" Target="../media/image185.png"/><Relationship Id="rId7" Type="http://schemas.openxmlformats.org/officeDocument/2006/relationships/image" Target="../media/image158.png"/><Relationship Id="rId2" Type="http://schemas.openxmlformats.org/officeDocument/2006/relationships/notesSlide" Target="../notesSlides/notesSlide34.xml"/><Relationship Id="rId16" Type="http://schemas.openxmlformats.org/officeDocument/2006/relationships/image" Target="../media/image167.png"/><Relationship Id="rId20" Type="http://schemas.openxmlformats.org/officeDocument/2006/relationships/image" Target="../media/image171.png"/><Relationship Id="rId29" Type="http://schemas.openxmlformats.org/officeDocument/2006/relationships/image" Target="../media/image180.png"/><Relationship Id="rId41" Type="http://schemas.openxmlformats.org/officeDocument/2006/relationships/image" Target="../media/image192.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62.png"/><Relationship Id="rId24" Type="http://schemas.openxmlformats.org/officeDocument/2006/relationships/image" Target="../media/image175.png"/><Relationship Id="rId32" Type="http://schemas.openxmlformats.org/officeDocument/2006/relationships/image" Target="../media/image183.png"/><Relationship Id="rId37" Type="http://schemas.openxmlformats.org/officeDocument/2006/relationships/image" Target="../media/image188.png"/><Relationship Id="rId40" Type="http://schemas.openxmlformats.org/officeDocument/2006/relationships/image" Target="../media/image191.png"/><Relationship Id="rId5" Type="http://schemas.openxmlformats.org/officeDocument/2006/relationships/image" Target="../media/image156.png"/><Relationship Id="rId15" Type="http://schemas.openxmlformats.org/officeDocument/2006/relationships/image" Target="../media/image166.png"/><Relationship Id="rId23" Type="http://schemas.openxmlformats.org/officeDocument/2006/relationships/image" Target="../media/image174.png"/><Relationship Id="rId28" Type="http://schemas.openxmlformats.org/officeDocument/2006/relationships/image" Target="../media/image179.png"/><Relationship Id="rId36" Type="http://schemas.openxmlformats.org/officeDocument/2006/relationships/image" Target="../media/image187.png"/><Relationship Id="rId10" Type="http://schemas.openxmlformats.org/officeDocument/2006/relationships/image" Target="../media/image161.png"/><Relationship Id="rId19" Type="http://schemas.openxmlformats.org/officeDocument/2006/relationships/image" Target="../media/image170.png"/><Relationship Id="rId31" Type="http://schemas.openxmlformats.org/officeDocument/2006/relationships/image" Target="../media/image182.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 Id="rId22" Type="http://schemas.openxmlformats.org/officeDocument/2006/relationships/image" Target="../media/image173.png"/><Relationship Id="rId27" Type="http://schemas.openxmlformats.org/officeDocument/2006/relationships/image" Target="../media/image178.png"/><Relationship Id="rId30" Type="http://schemas.openxmlformats.org/officeDocument/2006/relationships/image" Target="../media/image181.png"/><Relationship Id="rId35" Type="http://schemas.openxmlformats.org/officeDocument/2006/relationships/image" Target="../media/image186.png"/><Relationship Id="rId8" Type="http://schemas.openxmlformats.org/officeDocument/2006/relationships/image" Target="../media/image159.png"/><Relationship Id="rId3" Type="http://schemas.openxmlformats.org/officeDocument/2006/relationships/image" Target="../media/image154.png"/><Relationship Id="rId12" Type="http://schemas.openxmlformats.org/officeDocument/2006/relationships/image" Target="../media/image163.png"/><Relationship Id="rId17" Type="http://schemas.openxmlformats.org/officeDocument/2006/relationships/image" Target="../media/image168.png"/><Relationship Id="rId25" Type="http://schemas.openxmlformats.org/officeDocument/2006/relationships/image" Target="../media/image176.png"/><Relationship Id="rId33" Type="http://schemas.openxmlformats.org/officeDocument/2006/relationships/image" Target="../media/image184.png"/><Relationship Id="rId38" Type="http://schemas.openxmlformats.org/officeDocument/2006/relationships/image" Target="../media/image189.png"/></Relationships>
</file>

<file path=ppt/slides/_rels/slide3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png"/><Relationship Id="rId18" Type="http://schemas.openxmlformats.org/officeDocument/2006/relationships/image" Target="../media/image209.png"/><Relationship Id="rId3" Type="http://schemas.openxmlformats.org/officeDocument/2006/relationships/image" Target="../media/image194.png"/><Relationship Id="rId21" Type="http://schemas.openxmlformats.org/officeDocument/2006/relationships/image" Target="../media/image212.png"/><Relationship Id="rId7" Type="http://schemas.openxmlformats.org/officeDocument/2006/relationships/image" Target="../media/image198.png"/><Relationship Id="rId12" Type="http://schemas.openxmlformats.org/officeDocument/2006/relationships/image" Target="../media/image203.png"/><Relationship Id="rId17" Type="http://schemas.openxmlformats.org/officeDocument/2006/relationships/image" Target="../media/image208.png"/><Relationship Id="rId2" Type="http://schemas.openxmlformats.org/officeDocument/2006/relationships/notesSlide" Target="../notesSlides/notesSlide36.xml"/><Relationship Id="rId16" Type="http://schemas.openxmlformats.org/officeDocument/2006/relationships/image" Target="../media/image207.png"/><Relationship Id="rId20" Type="http://schemas.openxmlformats.org/officeDocument/2006/relationships/image" Target="../media/image211.png"/><Relationship Id="rId1" Type="http://schemas.openxmlformats.org/officeDocument/2006/relationships/slideLayout" Target="../slideLayouts/slideLayout1.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5" Type="http://schemas.openxmlformats.org/officeDocument/2006/relationships/image" Target="../media/image206.png"/><Relationship Id="rId10" Type="http://schemas.openxmlformats.org/officeDocument/2006/relationships/image" Target="../media/image201.png"/><Relationship Id="rId19" Type="http://schemas.openxmlformats.org/officeDocument/2006/relationships/image" Target="../media/image210.png"/><Relationship Id="rId4" Type="http://schemas.openxmlformats.org/officeDocument/2006/relationships/image" Target="../media/image195.png"/><Relationship Id="rId9" Type="http://schemas.openxmlformats.org/officeDocument/2006/relationships/image" Target="../media/image200.png"/><Relationship Id="rId14" Type="http://schemas.openxmlformats.org/officeDocument/2006/relationships/image" Target="../media/image205.png"/></Relationships>
</file>

<file path=ppt/slides/_rels/slide3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14.png"/><Relationship Id="rId4" Type="http://schemas.openxmlformats.org/officeDocument/2006/relationships/image" Target="../media/image213.png"/></Relationships>
</file>

<file path=ppt/slides/_rels/slide3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16.png"/><Relationship Id="rId4" Type="http://schemas.openxmlformats.org/officeDocument/2006/relationships/image" Target="../media/image215.png"/></Relationships>
</file>

<file path=ppt/slides/_rels/slide39.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220.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19.jpg"/><Relationship Id="rId5" Type="http://schemas.openxmlformats.org/officeDocument/2006/relationships/image" Target="../media/image218.png"/><Relationship Id="rId4" Type="http://schemas.openxmlformats.org/officeDocument/2006/relationships/image" Target="../media/image217.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194.png"/><Relationship Id="rId7" Type="http://schemas.openxmlformats.org/officeDocument/2006/relationships/image" Target="../media/image22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4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26.png"/></Relationships>
</file>

<file path=ppt/slides/_rels/slide4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43.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194.png"/><Relationship Id="rId7" Type="http://schemas.openxmlformats.org/officeDocument/2006/relationships/image" Target="../media/image23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4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36.png"/><Relationship Id="rId4" Type="http://schemas.openxmlformats.org/officeDocument/2006/relationships/image" Target="../media/image235.png"/></Relationships>
</file>

<file path=ppt/slides/_rels/slide45.xml.rels><?xml version="1.0" encoding="UTF-8" standalone="yes"?>
<Relationships xmlns="http://schemas.openxmlformats.org/package/2006/relationships"><Relationship Id="rId8" Type="http://schemas.openxmlformats.org/officeDocument/2006/relationships/image" Target="../media/image241.jpg"/><Relationship Id="rId3" Type="http://schemas.openxmlformats.org/officeDocument/2006/relationships/image" Target="../media/image194.png"/><Relationship Id="rId7" Type="http://schemas.openxmlformats.org/officeDocument/2006/relationships/image" Target="../media/image240.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39.jpg"/><Relationship Id="rId5" Type="http://schemas.openxmlformats.org/officeDocument/2006/relationships/image" Target="../media/image238.jpg"/><Relationship Id="rId10" Type="http://schemas.openxmlformats.org/officeDocument/2006/relationships/image" Target="../media/image243.png"/><Relationship Id="rId4" Type="http://schemas.openxmlformats.org/officeDocument/2006/relationships/image" Target="../media/image237.png"/><Relationship Id="rId9" Type="http://schemas.openxmlformats.org/officeDocument/2006/relationships/image" Target="../media/image242.jpg"/></Relationships>
</file>

<file path=ppt/slides/_rels/slide46.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194.png"/><Relationship Id="rId7" Type="http://schemas.openxmlformats.org/officeDocument/2006/relationships/image" Target="../media/image247.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47.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194.png"/><Relationship Id="rId7" Type="http://schemas.openxmlformats.org/officeDocument/2006/relationships/image" Target="../media/image25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4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48.png"/><Relationship Id="rId4" Type="http://schemas.openxmlformats.org/officeDocument/2006/relationships/image" Target="../media/image254.png"/></Relationships>
</file>

<file path=ppt/slides/_rels/slide49.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18" Type="http://schemas.openxmlformats.org/officeDocument/2006/relationships/image" Target="../media/image255.png"/><Relationship Id="rId26" Type="http://schemas.openxmlformats.org/officeDocument/2006/relationships/image" Target="../media/image235.png"/><Relationship Id="rId3" Type="http://schemas.openxmlformats.org/officeDocument/2006/relationships/image" Target="../media/image194.png"/><Relationship Id="rId21" Type="http://schemas.openxmlformats.org/officeDocument/2006/relationships/image" Target="../media/image220.png"/><Relationship Id="rId7" Type="http://schemas.openxmlformats.org/officeDocument/2006/relationships/image" Target="../media/image201.png"/><Relationship Id="rId12" Type="http://schemas.openxmlformats.org/officeDocument/2006/relationships/image" Target="../media/image206.png"/><Relationship Id="rId17" Type="http://schemas.openxmlformats.org/officeDocument/2006/relationships/image" Target="../media/image211.png"/><Relationship Id="rId25" Type="http://schemas.openxmlformats.org/officeDocument/2006/relationships/image" Target="../media/image232.png"/><Relationship Id="rId2" Type="http://schemas.openxmlformats.org/officeDocument/2006/relationships/notesSlide" Target="../notesSlides/notesSlide49.xml"/><Relationship Id="rId16" Type="http://schemas.openxmlformats.org/officeDocument/2006/relationships/image" Target="../media/image210.png"/><Relationship Id="rId20" Type="http://schemas.openxmlformats.org/officeDocument/2006/relationships/image" Target="../media/image216.png"/><Relationship Id="rId29" Type="http://schemas.openxmlformats.org/officeDocument/2006/relationships/image" Target="../media/image244.png"/><Relationship Id="rId1" Type="http://schemas.openxmlformats.org/officeDocument/2006/relationships/slideLayout" Target="../slideLayouts/slideLayout1.xml"/><Relationship Id="rId6" Type="http://schemas.openxmlformats.org/officeDocument/2006/relationships/image" Target="../media/image200.png"/><Relationship Id="rId11" Type="http://schemas.openxmlformats.org/officeDocument/2006/relationships/image" Target="../media/image205.png"/><Relationship Id="rId24" Type="http://schemas.openxmlformats.org/officeDocument/2006/relationships/image" Target="../media/image229.png"/><Relationship Id="rId5" Type="http://schemas.openxmlformats.org/officeDocument/2006/relationships/image" Target="../media/image199.png"/><Relationship Id="rId15" Type="http://schemas.openxmlformats.org/officeDocument/2006/relationships/image" Target="../media/image209.png"/><Relationship Id="rId23" Type="http://schemas.openxmlformats.org/officeDocument/2006/relationships/image" Target="../media/image224.png"/><Relationship Id="rId28" Type="http://schemas.openxmlformats.org/officeDocument/2006/relationships/image" Target="../media/image252.png"/><Relationship Id="rId10" Type="http://schemas.openxmlformats.org/officeDocument/2006/relationships/image" Target="../media/image204.png"/><Relationship Id="rId19" Type="http://schemas.openxmlformats.org/officeDocument/2006/relationships/image" Target="../media/image256.png"/><Relationship Id="rId4" Type="http://schemas.openxmlformats.org/officeDocument/2006/relationships/image" Target="../media/image198.png"/><Relationship Id="rId9" Type="http://schemas.openxmlformats.org/officeDocument/2006/relationships/image" Target="../media/image203.png"/><Relationship Id="rId14" Type="http://schemas.openxmlformats.org/officeDocument/2006/relationships/image" Target="../media/image208.png"/><Relationship Id="rId22" Type="http://schemas.openxmlformats.org/officeDocument/2006/relationships/image" Target="../media/image257.png"/><Relationship Id="rId27" Type="http://schemas.openxmlformats.org/officeDocument/2006/relationships/image" Target="../media/image23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5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8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88.jpg"/><Relationship Id="rId4" Type="http://schemas.openxmlformats.org/officeDocument/2006/relationships/image" Target="../media/image30.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34.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255"/>
        <p:cNvGrpSpPr/>
        <p:nvPr/>
      </p:nvGrpSpPr>
      <p:grpSpPr>
        <a:xfrm>
          <a:off x="0" y="0"/>
          <a:ext cx="0" cy="0"/>
          <a:chOff x="0" y="0"/>
          <a:chExt cx="0" cy="0"/>
        </a:xfrm>
      </p:grpSpPr>
      <p:grpSp>
        <p:nvGrpSpPr>
          <p:cNvPr id="256" name="Google Shape;256;p17"/>
          <p:cNvGrpSpPr/>
          <p:nvPr/>
        </p:nvGrpSpPr>
        <p:grpSpPr>
          <a:xfrm>
            <a:off x="2133763" y="5814188"/>
            <a:ext cx="6521485" cy="3444112"/>
            <a:chOff x="0" y="0"/>
            <a:chExt cx="8695313" cy="4592149"/>
          </a:xfrm>
        </p:grpSpPr>
        <p:sp>
          <p:nvSpPr>
            <p:cNvPr id="257" name="Google Shape;257;p17"/>
            <p:cNvSpPr/>
            <p:nvPr/>
          </p:nvSpPr>
          <p:spPr>
            <a:xfrm rot="2840458">
              <a:off x="689678" y="645595"/>
              <a:ext cx="3191170" cy="3274521"/>
            </a:xfrm>
            <a:custGeom>
              <a:avLst/>
              <a:gdLst/>
              <a:ahLst/>
              <a:cxnLst/>
              <a:rect l="l" t="t" r="r" b="b"/>
              <a:pathLst>
                <a:path w="3191170" h="3274521" extrusionOk="0">
                  <a:moveTo>
                    <a:pt x="0" y="0"/>
                  </a:moveTo>
                  <a:lnTo>
                    <a:pt x="3191169" y="0"/>
                  </a:lnTo>
                  <a:lnTo>
                    <a:pt x="3191169" y="3274521"/>
                  </a:lnTo>
                  <a:lnTo>
                    <a:pt x="0" y="3274521"/>
                  </a:lnTo>
                  <a:lnTo>
                    <a:pt x="0" y="0"/>
                  </a:lnTo>
                  <a:close/>
                </a:path>
              </a:pathLst>
            </a:custGeom>
            <a:blipFill rotWithShape="1">
              <a:blip r:embed="rId3">
                <a:alphaModFix/>
              </a:blip>
              <a:stretch>
                <a:fillRect/>
              </a:stretch>
            </a:blipFill>
            <a:ln>
              <a:noFill/>
            </a:ln>
          </p:spPr>
          <p:txBody>
            <a:bodyPr/>
            <a:lstStyle/>
            <a:p>
              <a:endParaRPr lang="en-US"/>
            </a:p>
          </p:txBody>
        </p:sp>
        <p:sp>
          <p:nvSpPr>
            <p:cNvPr id="258" name="Google Shape;258;p17"/>
            <p:cNvSpPr/>
            <p:nvPr/>
          </p:nvSpPr>
          <p:spPr>
            <a:xfrm rot="2840458">
              <a:off x="4814465" y="672033"/>
              <a:ext cx="3191170" cy="3274521"/>
            </a:xfrm>
            <a:custGeom>
              <a:avLst/>
              <a:gdLst/>
              <a:ahLst/>
              <a:cxnLst/>
              <a:rect l="l" t="t" r="r" b="b"/>
              <a:pathLst>
                <a:path w="3191170" h="3274521" extrusionOk="0">
                  <a:moveTo>
                    <a:pt x="0" y="0"/>
                  </a:moveTo>
                  <a:lnTo>
                    <a:pt x="3191169" y="0"/>
                  </a:lnTo>
                  <a:lnTo>
                    <a:pt x="3191169" y="3274521"/>
                  </a:lnTo>
                  <a:lnTo>
                    <a:pt x="0" y="3274521"/>
                  </a:lnTo>
                  <a:lnTo>
                    <a:pt x="0" y="0"/>
                  </a:lnTo>
                  <a:close/>
                </a:path>
              </a:pathLst>
            </a:custGeom>
            <a:blipFill rotWithShape="1">
              <a:blip r:embed="rId3">
                <a:alphaModFix/>
              </a:blip>
              <a:stretch>
                <a:fillRect/>
              </a:stretch>
            </a:blipFill>
            <a:ln>
              <a:noFill/>
            </a:ln>
          </p:spPr>
          <p:txBody>
            <a:bodyPr/>
            <a:lstStyle/>
            <a:p>
              <a:endParaRPr lang="en-US"/>
            </a:p>
          </p:txBody>
        </p:sp>
      </p:grpSp>
      <p:sp>
        <p:nvSpPr>
          <p:cNvPr id="259" name="Google Shape;259;p17"/>
          <p:cNvSpPr/>
          <p:nvPr/>
        </p:nvSpPr>
        <p:spPr>
          <a:xfrm rot="-2161165">
            <a:off x="1226554" y="1716422"/>
            <a:ext cx="2745875" cy="1251648"/>
          </a:xfrm>
          <a:custGeom>
            <a:avLst/>
            <a:gdLst/>
            <a:ahLst/>
            <a:cxnLst/>
            <a:rect l="l" t="t" r="r" b="b"/>
            <a:pathLst>
              <a:path w="2745875" h="1251648" extrusionOk="0">
                <a:moveTo>
                  <a:pt x="0" y="0"/>
                </a:moveTo>
                <a:lnTo>
                  <a:pt x="2745875" y="0"/>
                </a:lnTo>
                <a:lnTo>
                  <a:pt x="2745875" y="1251649"/>
                </a:lnTo>
                <a:lnTo>
                  <a:pt x="0" y="1251649"/>
                </a:lnTo>
                <a:lnTo>
                  <a:pt x="0" y="0"/>
                </a:lnTo>
                <a:close/>
              </a:path>
            </a:pathLst>
          </a:custGeom>
          <a:blipFill rotWithShape="1">
            <a:blip r:embed="rId4">
              <a:alphaModFix/>
            </a:blip>
            <a:stretch>
              <a:fillRect t="-25050" b="-25050"/>
            </a:stretch>
          </a:blipFill>
          <a:ln>
            <a:noFill/>
          </a:ln>
        </p:spPr>
        <p:txBody>
          <a:bodyPr/>
          <a:lstStyle/>
          <a:p>
            <a:endParaRPr lang="en-US"/>
          </a:p>
        </p:txBody>
      </p:sp>
      <p:sp>
        <p:nvSpPr>
          <p:cNvPr id="260" name="Google Shape;260;p17"/>
          <p:cNvSpPr/>
          <p:nvPr/>
        </p:nvSpPr>
        <p:spPr>
          <a:xfrm rot="779199">
            <a:off x="11927127" y="4067684"/>
            <a:ext cx="2694584" cy="2718797"/>
          </a:xfrm>
          <a:custGeom>
            <a:avLst/>
            <a:gdLst/>
            <a:ahLst/>
            <a:cxnLst/>
            <a:rect l="l" t="t" r="r" b="b"/>
            <a:pathLst>
              <a:path w="2694584" h="2718797" extrusionOk="0">
                <a:moveTo>
                  <a:pt x="0" y="0"/>
                </a:moveTo>
                <a:lnTo>
                  <a:pt x="2694583" y="0"/>
                </a:lnTo>
                <a:lnTo>
                  <a:pt x="2694583" y="2718797"/>
                </a:lnTo>
                <a:lnTo>
                  <a:pt x="0" y="2718797"/>
                </a:lnTo>
                <a:lnTo>
                  <a:pt x="0" y="0"/>
                </a:lnTo>
                <a:close/>
              </a:path>
            </a:pathLst>
          </a:custGeom>
          <a:blipFill rotWithShape="1">
            <a:blip r:embed="rId5">
              <a:alphaModFix/>
            </a:blip>
            <a:stretch>
              <a:fillRect l="-87959" t="-46235" r="-87956" b="-40869"/>
            </a:stretch>
          </a:blipFill>
          <a:ln>
            <a:noFill/>
          </a:ln>
        </p:spPr>
        <p:txBody>
          <a:bodyPr/>
          <a:lstStyle/>
          <a:p>
            <a:endParaRPr lang="en-US"/>
          </a:p>
        </p:txBody>
      </p:sp>
      <p:sp>
        <p:nvSpPr>
          <p:cNvPr id="261" name="Google Shape;261;p17"/>
          <p:cNvSpPr/>
          <p:nvPr/>
        </p:nvSpPr>
        <p:spPr>
          <a:xfrm rot="-2575027">
            <a:off x="1083403" y="7447929"/>
            <a:ext cx="2380790" cy="2738564"/>
          </a:xfrm>
          <a:custGeom>
            <a:avLst/>
            <a:gdLst/>
            <a:ahLst/>
            <a:cxnLst/>
            <a:rect l="l" t="t" r="r" b="b"/>
            <a:pathLst>
              <a:path w="2380790" h="2738564" extrusionOk="0">
                <a:moveTo>
                  <a:pt x="0" y="0"/>
                </a:moveTo>
                <a:lnTo>
                  <a:pt x="2380789" y="0"/>
                </a:lnTo>
                <a:lnTo>
                  <a:pt x="2380789" y="2738564"/>
                </a:lnTo>
                <a:lnTo>
                  <a:pt x="0" y="2738564"/>
                </a:lnTo>
                <a:lnTo>
                  <a:pt x="0" y="0"/>
                </a:lnTo>
                <a:close/>
              </a:path>
            </a:pathLst>
          </a:custGeom>
          <a:blipFill rotWithShape="1">
            <a:blip r:embed="rId6">
              <a:alphaModFix/>
            </a:blip>
            <a:stretch>
              <a:fillRect l="-39661" r="-28453"/>
            </a:stretch>
          </a:blipFill>
          <a:ln>
            <a:noFill/>
          </a:ln>
        </p:spPr>
        <p:txBody>
          <a:bodyPr/>
          <a:lstStyle/>
          <a:p>
            <a:endParaRPr lang="en-US"/>
          </a:p>
        </p:txBody>
      </p:sp>
      <p:sp>
        <p:nvSpPr>
          <p:cNvPr id="262" name="Google Shape;262;p17"/>
          <p:cNvSpPr/>
          <p:nvPr/>
        </p:nvSpPr>
        <p:spPr>
          <a:xfrm>
            <a:off x="11755327" y="1477904"/>
            <a:ext cx="2792349" cy="1763634"/>
          </a:xfrm>
          <a:custGeom>
            <a:avLst/>
            <a:gdLst/>
            <a:ahLst/>
            <a:cxnLst/>
            <a:rect l="l" t="t" r="r" b="b"/>
            <a:pathLst>
              <a:path w="2792349" h="1763634" extrusionOk="0">
                <a:moveTo>
                  <a:pt x="0" y="0"/>
                </a:moveTo>
                <a:lnTo>
                  <a:pt x="2792349" y="0"/>
                </a:lnTo>
                <a:lnTo>
                  <a:pt x="2792349" y="1763634"/>
                </a:lnTo>
                <a:lnTo>
                  <a:pt x="0" y="1763634"/>
                </a:lnTo>
                <a:lnTo>
                  <a:pt x="0" y="0"/>
                </a:lnTo>
                <a:close/>
              </a:path>
            </a:pathLst>
          </a:custGeom>
          <a:blipFill rotWithShape="1">
            <a:blip r:embed="rId7">
              <a:alphaModFix/>
            </a:blip>
            <a:stretch>
              <a:fillRect l="-9768" t="-23624" r="-12290" b="-8606"/>
            </a:stretch>
          </a:blipFill>
          <a:ln>
            <a:noFill/>
          </a:ln>
        </p:spPr>
        <p:txBody>
          <a:bodyPr/>
          <a:lstStyle/>
          <a:p>
            <a:endParaRPr lang="en-US"/>
          </a:p>
        </p:txBody>
      </p:sp>
      <p:sp>
        <p:nvSpPr>
          <p:cNvPr id="263" name="Google Shape;263;p17"/>
          <p:cNvSpPr/>
          <p:nvPr/>
        </p:nvSpPr>
        <p:spPr>
          <a:xfrm>
            <a:off x="14332760" y="3241538"/>
            <a:ext cx="2779791" cy="1901962"/>
          </a:xfrm>
          <a:custGeom>
            <a:avLst/>
            <a:gdLst/>
            <a:ahLst/>
            <a:cxnLst/>
            <a:rect l="l" t="t" r="r" b="b"/>
            <a:pathLst>
              <a:path w="2779791" h="1901962" extrusionOk="0">
                <a:moveTo>
                  <a:pt x="0" y="0"/>
                </a:moveTo>
                <a:lnTo>
                  <a:pt x="2779791" y="0"/>
                </a:lnTo>
                <a:lnTo>
                  <a:pt x="2779791" y="1901962"/>
                </a:lnTo>
                <a:lnTo>
                  <a:pt x="0" y="1901962"/>
                </a:lnTo>
                <a:lnTo>
                  <a:pt x="0" y="0"/>
                </a:lnTo>
                <a:close/>
              </a:path>
            </a:pathLst>
          </a:custGeom>
          <a:blipFill rotWithShape="1">
            <a:blip r:embed="rId8">
              <a:alphaModFix/>
            </a:blip>
            <a:stretch>
              <a:fillRect/>
            </a:stretch>
          </a:blipFill>
          <a:ln>
            <a:noFill/>
          </a:ln>
        </p:spPr>
        <p:txBody>
          <a:bodyPr/>
          <a:lstStyle/>
          <a:p>
            <a:endParaRPr lang="en-US"/>
          </a:p>
        </p:txBody>
      </p:sp>
      <p:sp>
        <p:nvSpPr>
          <p:cNvPr id="264" name="Google Shape;264;p17"/>
          <p:cNvSpPr/>
          <p:nvPr/>
        </p:nvSpPr>
        <p:spPr>
          <a:xfrm>
            <a:off x="14466357" y="6672405"/>
            <a:ext cx="2512597" cy="1719146"/>
          </a:xfrm>
          <a:custGeom>
            <a:avLst/>
            <a:gdLst/>
            <a:ahLst/>
            <a:cxnLst/>
            <a:rect l="l" t="t" r="r" b="b"/>
            <a:pathLst>
              <a:path w="2512597" h="1719146" extrusionOk="0">
                <a:moveTo>
                  <a:pt x="0" y="0"/>
                </a:moveTo>
                <a:lnTo>
                  <a:pt x="2512597" y="0"/>
                </a:lnTo>
                <a:lnTo>
                  <a:pt x="2512597" y="1719145"/>
                </a:lnTo>
                <a:lnTo>
                  <a:pt x="0" y="1719145"/>
                </a:lnTo>
                <a:lnTo>
                  <a:pt x="0" y="0"/>
                </a:lnTo>
                <a:close/>
              </a:path>
            </a:pathLst>
          </a:custGeom>
          <a:blipFill rotWithShape="1">
            <a:blip r:embed="rId9">
              <a:alphaModFix/>
            </a:blip>
            <a:stretch>
              <a:fillRect/>
            </a:stretch>
          </a:blipFill>
          <a:ln>
            <a:noFill/>
          </a:ln>
        </p:spPr>
        <p:txBody>
          <a:bodyPr/>
          <a:lstStyle/>
          <a:p>
            <a:endParaRPr lang="en-US"/>
          </a:p>
        </p:txBody>
      </p:sp>
      <p:sp>
        <p:nvSpPr>
          <p:cNvPr id="265" name="Google Shape;265;p17"/>
          <p:cNvSpPr/>
          <p:nvPr/>
        </p:nvSpPr>
        <p:spPr>
          <a:xfrm>
            <a:off x="9154673" y="3044082"/>
            <a:ext cx="2677699" cy="1832110"/>
          </a:xfrm>
          <a:custGeom>
            <a:avLst/>
            <a:gdLst/>
            <a:ahLst/>
            <a:cxnLst/>
            <a:rect l="l" t="t" r="r" b="b"/>
            <a:pathLst>
              <a:path w="2677699" h="1832110" extrusionOk="0">
                <a:moveTo>
                  <a:pt x="0" y="0"/>
                </a:moveTo>
                <a:lnTo>
                  <a:pt x="2677699" y="0"/>
                </a:lnTo>
                <a:lnTo>
                  <a:pt x="2677699" y="1832110"/>
                </a:lnTo>
                <a:lnTo>
                  <a:pt x="0" y="1832110"/>
                </a:lnTo>
                <a:lnTo>
                  <a:pt x="0" y="0"/>
                </a:lnTo>
                <a:close/>
              </a:path>
            </a:pathLst>
          </a:custGeom>
          <a:blipFill rotWithShape="1">
            <a:blip r:embed="rId10">
              <a:alphaModFix/>
            </a:blip>
            <a:stretch>
              <a:fillRect/>
            </a:stretch>
          </a:blipFill>
          <a:ln>
            <a:noFill/>
          </a:ln>
        </p:spPr>
        <p:txBody>
          <a:bodyPr/>
          <a:lstStyle/>
          <a:p>
            <a:endParaRPr lang="en-US"/>
          </a:p>
        </p:txBody>
      </p:sp>
      <p:sp>
        <p:nvSpPr>
          <p:cNvPr id="266" name="Google Shape;266;p17"/>
          <p:cNvSpPr/>
          <p:nvPr/>
        </p:nvSpPr>
        <p:spPr>
          <a:xfrm flipH="1">
            <a:off x="9497473" y="5905932"/>
            <a:ext cx="2520710" cy="1724697"/>
          </a:xfrm>
          <a:custGeom>
            <a:avLst/>
            <a:gdLst/>
            <a:ahLst/>
            <a:cxnLst/>
            <a:rect l="l" t="t" r="r" b="b"/>
            <a:pathLst>
              <a:path w="2520710" h="1724697" extrusionOk="0">
                <a:moveTo>
                  <a:pt x="2520710" y="0"/>
                </a:moveTo>
                <a:lnTo>
                  <a:pt x="0" y="0"/>
                </a:lnTo>
                <a:lnTo>
                  <a:pt x="0" y="1724696"/>
                </a:lnTo>
                <a:lnTo>
                  <a:pt x="2520710" y="1724696"/>
                </a:lnTo>
                <a:lnTo>
                  <a:pt x="2520710" y="0"/>
                </a:lnTo>
                <a:close/>
              </a:path>
            </a:pathLst>
          </a:custGeom>
          <a:blipFill rotWithShape="1">
            <a:blip r:embed="rId11">
              <a:alphaModFix/>
            </a:blip>
            <a:stretch>
              <a:fillRect/>
            </a:stretch>
          </a:blipFill>
          <a:ln>
            <a:noFill/>
          </a:ln>
        </p:spPr>
        <p:txBody>
          <a:bodyPr/>
          <a:lstStyle/>
          <a:p>
            <a:endParaRPr lang="en-US"/>
          </a:p>
        </p:txBody>
      </p:sp>
      <p:sp>
        <p:nvSpPr>
          <p:cNvPr id="267" name="Google Shape;267;p17"/>
          <p:cNvSpPr/>
          <p:nvPr/>
        </p:nvSpPr>
        <p:spPr>
          <a:xfrm>
            <a:off x="12142077" y="7003845"/>
            <a:ext cx="1676556" cy="2432951"/>
          </a:xfrm>
          <a:custGeom>
            <a:avLst/>
            <a:gdLst/>
            <a:ahLst/>
            <a:cxnLst/>
            <a:rect l="l" t="t" r="r" b="b"/>
            <a:pathLst>
              <a:path w="1676556" h="2432951" extrusionOk="0">
                <a:moveTo>
                  <a:pt x="0" y="0"/>
                </a:moveTo>
                <a:lnTo>
                  <a:pt x="1676556" y="0"/>
                </a:lnTo>
                <a:lnTo>
                  <a:pt x="1676556" y="2432951"/>
                </a:lnTo>
                <a:lnTo>
                  <a:pt x="0" y="2432951"/>
                </a:lnTo>
                <a:lnTo>
                  <a:pt x="0" y="0"/>
                </a:lnTo>
                <a:close/>
              </a:path>
            </a:pathLst>
          </a:custGeom>
          <a:blipFill rotWithShape="1">
            <a:blip r:embed="rId12">
              <a:alphaModFix/>
            </a:blip>
            <a:stretch>
              <a:fillRect l="-47429" r="-64650"/>
            </a:stretch>
          </a:blipFill>
          <a:ln>
            <a:noFill/>
          </a:ln>
        </p:spPr>
        <p:txBody>
          <a:bodyPr/>
          <a:lstStyle/>
          <a:p>
            <a:endParaRPr lang="en-US"/>
          </a:p>
        </p:txBody>
      </p:sp>
      <p:sp>
        <p:nvSpPr>
          <p:cNvPr id="268" name="Google Shape;268;p17"/>
          <p:cNvSpPr/>
          <p:nvPr/>
        </p:nvSpPr>
        <p:spPr>
          <a:xfrm rot="3441910">
            <a:off x="13988892" y="1708404"/>
            <a:ext cx="2667420" cy="2131144"/>
          </a:xfrm>
          <a:custGeom>
            <a:avLst/>
            <a:gdLst/>
            <a:ahLst/>
            <a:cxnLst/>
            <a:rect l="l" t="t" r="r" b="b"/>
            <a:pathLst>
              <a:path w="2667420" h="2131144" extrusionOk="0">
                <a:moveTo>
                  <a:pt x="0" y="0"/>
                </a:moveTo>
                <a:lnTo>
                  <a:pt x="2667420" y="0"/>
                </a:lnTo>
                <a:lnTo>
                  <a:pt x="2667420" y="2131144"/>
                </a:lnTo>
                <a:lnTo>
                  <a:pt x="0" y="2131144"/>
                </a:lnTo>
                <a:lnTo>
                  <a:pt x="0" y="0"/>
                </a:lnTo>
                <a:close/>
              </a:path>
            </a:pathLst>
          </a:custGeom>
          <a:blipFill rotWithShape="1">
            <a:blip r:embed="rId13">
              <a:alphaModFix/>
            </a:blip>
            <a:stretch>
              <a:fillRect l="-34579" t="-19236" r="-30753" b="-22352"/>
            </a:stretch>
          </a:blipFill>
          <a:ln>
            <a:noFill/>
          </a:ln>
        </p:spPr>
        <p:txBody>
          <a:bodyPr/>
          <a:lstStyle/>
          <a:p>
            <a:endParaRPr lang="en-US"/>
          </a:p>
        </p:txBody>
      </p:sp>
      <p:sp>
        <p:nvSpPr>
          <p:cNvPr id="269" name="Google Shape;269;p17"/>
          <p:cNvSpPr/>
          <p:nvPr/>
        </p:nvSpPr>
        <p:spPr>
          <a:xfrm rot="355404">
            <a:off x="9257518" y="1840663"/>
            <a:ext cx="2667420" cy="2131144"/>
          </a:xfrm>
          <a:custGeom>
            <a:avLst/>
            <a:gdLst/>
            <a:ahLst/>
            <a:cxnLst/>
            <a:rect l="l" t="t" r="r" b="b"/>
            <a:pathLst>
              <a:path w="2667420" h="2131144" extrusionOk="0">
                <a:moveTo>
                  <a:pt x="0" y="0"/>
                </a:moveTo>
                <a:lnTo>
                  <a:pt x="2667419" y="0"/>
                </a:lnTo>
                <a:lnTo>
                  <a:pt x="2667419" y="2131144"/>
                </a:lnTo>
                <a:lnTo>
                  <a:pt x="0" y="2131144"/>
                </a:lnTo>
                <a:lnTo>
                  <a:pt x="0" y="0"/>
                </a:lnTo>
                <a:close/>
              </a:path>
            </a:pathLst>
          </a:custGeom>
          <a:blipFill rotWithShape="1">
            <a:blip r:embed="rId13">
              <a:alphaModFix/>
            </a:blip>
            <a:stretch>
              <a:fillRect l="-34579" t="-19236" r="-30753" b="-22352"/>
            </a:stretch>
          </a:blipFill>
          <a:ln>
            <a:noFill/>
          </a:ln>
        </p:spPr>
        <p:txBody>
          <a:bodyPr/>
          <a:lstStyle/>
          <a:p>
            <a:endParaRPr lang="en-US"/>
          </a:p>
        </p:txBody>
      </p:sp>
      <p:sp>
        <p:nvSpPr>
          <p:cNvPr id="270" name="Google Shape;270;p17"/>
          <p:cNvSpPr/>
          <p:nvPr/>
        </p:nvSpPr>
        <p:spPr>
          <a:xfrm rot="8890501">
            <a:off x="14921274" y="5152592"/>
            <a:ext cx="2358518" cy="1506680"/>
          </a:xfrm>
          <a:custGeom>
            <a:avLst/>
            <a:gdLst/>
            <a:ahLst/>
            <a:cxnLst/>
            <a:rect l="l" t="t" r="r" b="b"/>
            <a:pathLst>
              <a:path w="2358518" h="1506680" extrusionOk="0">
                <a:moveTo>
                  <a:pt x="0" y="0"/>
                </a:moveTo>
                <a:lnTo>
                  <a:pt x="2358518" y="0"/>
                </a:lnTo>
                <a:lnTo>
                  <a:pt x="2358518" y="1506680"/>
                </a:lnTo>
                <a:lnTo>
                  <a:pt x="0" y="1506680"/>
                </a:lnTo>
                <a:lnTo>
                  <a:pt x="0" y="0"/>
                </a:lnTo>
                <a:close/>
              </a:path>
            </a:pathLst>
          </a:custGeom>
          <a:blipFill rotWithShape="1">
            <a:blip r:embed="rId14">
              <a:alphaModFix/>
            </a:blip>
            <a:stretch>
              <a:fillRect l="-52203" t="-27206" r="-34778" b="-73061"/>
            </a:stretch>
          </a:blipFill>
          <a:ln>
            <a:noFill/>
          </a:ln>
        </p:spPr>
        <p:txBody>
          <a:bodyPr/>
          <a:lstStyle/>
          <a:p>
            <a:endParaRPr lang="en-US"/>
          </a:p>
        </p:txBody>
      </p:sp>
      <p:sp>
        <p:nvSpPr>
          <p:cNvPr id="271" name="Google Shape;271;p17"/>
          <p:cNvSpPr/>
          <p:nvPr/>
        </p:nvSpPr>
        <p:spPr>
          <a:xfrm rot="-10425168">
            <a:off x="13522045" y="7897860"/>
            <a:ext cx="2358518" cy="1506680"/>
          </a:xfrm>
          <a:custGeom>
            <a:avLst/>
            <a:gdLst/>
            <a:ahLst/>
            <a:cxnLst/>
            <a:rect l="l" t="t" r="r" b="b"/>
            <a:pathLst>
              <a:path w="2358518" h="1506680" extrusionOk="0">
                <a:moveTo>
                  <a:pt x="0" y="0"/>
                </a:moveTo>
                <a:lnTo>
                  <a:pt x="2358518" y="0"/>
                </a:lnTo>
                <a:lnTo>
                  <a:pt x="2358518" y="1506680"/>
                </a:lnTo>
                <a:lnTo>
                  <a:pt x="0" y="1506680"/>
                </a:lnTo>
                <a:lnTo>
                  <a:pt x="0" y="0"/>
                </a:lnTo>
                <a:close/>
              </a:path>
            </a:pathLst>
          </a:custGeom>
          <a:blipFill rotWithShape="1">
            <a:blip r:embed="rId14">
              <a:alphaModFix/>
            </a:blip>
            <a:stretch>
              <a:fillRect l="-52203" t="-27206" r="-34778" b="-73061"/>
            </a:stretch>
          </a:blipFill>
          <a:ln>
            <a:noFill/>
          </a:ln>
        </p:spPr>
        <p:txBody>
          <a:bodyPr/>
          <a:lstStyle/>
          <a:p>
            <a:endParaRPr lang="en-US"/>
          </a:p>
        </p:txBody>
      </p:sp>
      <p:sp>
        <p:nvSpPr>
          <p:cNvPr id="272" name="Google Shape;272;p17"/>
          <p:cNvSpPr/>
          <p:nvPr/>
        </p:nvSpPr>
        <p:spPr>
          <a:xfrm rot="-6954043">
            <a:off x="10122253" y="7710535"/>
            <a:ext cx="2358518" cy="1506680"/>
          </a:xfrm>
          <a:custGeom>
            <a:avLst/>
            <a:gdLst/>
            <a:ahLst/>
            <a:cxnLst/>
            <a:rect l="l" t="t" r="r" b="b"/>
            <a:pathLst>
              <a:path w="2358518" h="1506680" extrusionOk="0">
                <a:moveTo>
                  <a:pt x="0" y="0"/>
                </a:moveTo>
                <a:lnTo>
                  <a:pt x="2358518" y="0"/>
                </a:lnTo>
                <a:lnTo>
                  <a:pt x="2358518" y="1506680"/>
                </a:lnTo>
                <a:lnTo>
                  <a:pt x="0" y="1506680"/>
                </a:lnTo>
                <a:lnTo>
                  <a:pt x="0" y="0"/>
                </a:lnTo>
                <a:close/>
              </a:path>
            </a:pathLst>
          </a:custGeom>
          <a:blipFill rotWithShape="1">
            <a:blip r:embed="rId14">
              <a:alphaModFix/>
            </a:blip>
            <a:stretch>
              <a:fillRect l="-52203" t="-27206" r="-34778" b="-73061"/>
            </a:stretch>
          </a:blipFill>
          <a:ln>
            <a:noFill/>
          </a:ln>
        </p:spPr>
        <p:txBody>
          <a:bodyPr/>
          <a:lstStyle/>
          <a:p>
            <a:endParaRPr lang="en-US"/>
          </a:p>
        </p:txBody>
      </p:sp>
      <p:sp>
        <p:nvSpPr>
          <p:cNvPr id="273" name="Google Shape;273;p17"/>
          <p:cNvSpPr/>
          <p:nvPr/>
        </p:nvSpPr>
        <p:spPr>
          <a:xfrm rot="-5690647">
            <a:off x="9411968" y="5011842"/>
            <a:ext cx="2358518" cy="1506680"/>
          </a:xfrm>
          <a:custGeom>
            <a:avLst/>
            <a:gdLst/>
            <a:ahLst/>
            <a:cxnLst/>
            <a:rect l="l" t="t" r="r" b="b"/>
            <a:pathLst>
              <a:path w="2358518" h="1506680" extrusionOk="0">
                <a:moveTo>
                  <a:pt x="0" y="0"/>
                </a:moveTo>
                <a:lnTo>
                  <a:pt x="2358519" y="0"/>
                </a:lnTo>
                <a:lnTo>
                  <a:pt x="2358519" y="1506680"/>
                </a:lnTo>
                <a:lnTo>
                  <a:pt x="0" y="1506680"/>
                </a:lnTo>
                <a:lnTo>
                  <a:pt x="0" y="0"/>
                </a:lnTo>
                <a:close/>
              </a:path>
            </a:pathLst>
          </a:custGeom>
          <a:blipFill rotWithShape="1">
            <a:blip r:embed="rId15">
              <a:alphaModFix/>
            </a:blip>
            <a:stretch>
              <a:fillRect l="-52203" t="-27206" r="-34778" b="-73061"/>
            </a:stretch>
          </a:blipFill>
          <a:ln>
            <a:noFill/>
          </a:ln>
        </p:spPr>
        <p:txBody>
          <a:bodyPr/>
          <a:lstStyle/>
          <a:p>
            <a:endParaRPr lang="en-US"/>
          </a:p>
        </p:txBody>
      </p:sp>
      <p:sp>
        <p:nvSpPr>
          <p:cNvPr id="274" name="Google Shape;274;p17"/>
          <p:cNvSpPr txBox="1"/>
          <p:nvPr/>
        </p:nvSpPr>
        <p:spPr>
          <a:xfrm>
            <a:off x="2966584" y="8238450"/>
            <a:ext cx="5208167" cy="412750"/>
          </a:xfrm>
          <a:prstGeom prst="rect">
            <a:avLst/>
          </a:prstGeom>
          <a:noFill/>
          <a:ln>
            <a:noFill/>
          </a:ln>
        </p:spPr>
        <p:txBody>
          <a:bodyPr spcFirstLastPara="1" wrap="square" lIns="0" tIns="0" rIns="0" bIns="0" anchor="t" anchorCtr="0">
            <a:spAutoFit/>
          </a:bodyPr>
          <a:lstStyle/>
          <a:p>
            <a:pPr marL="0" marR="0" lvl="0" indent="0" algn="ctr" rtl="0">
              <a:lnSpc>
                <a:spcPct val="134000"/>
              </a:lnSpc>
              <a:spcBef>
                <a:spcPts val="0"/>
              </a:spcBef>
              <a:spcAft>
                <a:spcPts val="0"/>
              </a:spcAft>
              <a:buNone/>
            </a:pPr>
            <a:r>
              <a:rPr lang="en-US" sz="2500" b="0" i="0" u="none" strike="noStrike" cap="none">
                <a:solidFill>
                  <a:srgbClr val="000000"/>
                </a:solidFill>
                <a:latin typeface="Pangolin"/>
                <a:ea typeface="Pangolin"/>
                <a:cs typeface="Pangolin"/>
                <a:sym typeface="Pangolin"/>
              </a:rPr>
              <a:t>Write a subtitle of this presentation</a:t>
            </a:r>
            <a:endParaRPr/>
          </a:p>
        </p:txBody>
      </p:sp>
      <p:sp>
        <p:nvSpPr>
          <p:cNvPr id="275" name="Google Shape;275;p17"/>
          <p:cNvSpPr txBox="1"/>
          <p:nvPr/>
        </p:nvSpPr>
        <p:spPr>
          <a:xfrm>
            <a:off x="1663899" y="6700980"/>
            <a:ext cx="7598242" cy="634305"/>
          </a:xfrm>
          <a:prstGeom prst="rect">
            <a:avLst/>
          </a:prstGeom>
          <a:noFill/>
          <a:ln>
            <a:noFill/>
          </a:ln>
        </p:spPr>
        <p:txBody>
          <a:bodyPr spcFirstLastPara="1" wrap="square" lIns="0" tIns="0" rIns="0" bIns="0" anchor="t" anchorCtr="0">
            <a:spAutoFit/>
          </a:bodyPr>
          <a:lstStyle/>
          <a:p>
            <a:pPr marL="0" marR="0" lvl="0" indent="0" algn="ctr" rtl="0">
              <a:lnSpc>
                <a:spcPct val="112992"/>
              </a:lnSpc>
              <a:spcBef>
                <a:spcPts val="0"/>
              </a:spcBef>
              <a:spcAft>
                <a:spcPts val="0"/>
              </a:spcAft>
              <a:buNone/>
            </a:pPr>
            <a:r>
              <a:rPr lang="en-US" sz="4395" b="0" i="0" u="none" strike="noStrike" cap="none">
                <a:solidFill>
                  <a:srgbClr val="000000"/>
                </a:solidFill>
                <a:latin typeface="Pangolin"/>
                <a:ea typeface="Pangolin"/>
                <a:cs typeface="Pangolin"/>
                <a:sym typeface="Pangolin"/>
              </a:rPr>
              <a:t>FOR ELEMENTARY</a:t>
            </a:r>
            <a:endParaRPr/>
          </a:p>
        </p:txBody>
      </p:sp>
      <p:sp>
        <p:nvSpPr>
          <p:cNvPr id="276" name="Google Shape;276;p17"/>
          <p:cNvSpPr txBox="1"/>
          <p:nvPr/>
        </p:nvSpPr>
        <p:spPr>
          <a:xfrm>
            <a:off x="1400339" y="2830035"/>
            <a:ext cx="8340600" cy="38661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7611" b="0" i="0" u="none" strike="noStrike" cap="none">
                <a:solidFill>
                  <a:srgbClr val="5E6031"/>
                </a:solidFill>
                <a:latin typeface="Sedgwick Ave"/>
                <a:ea typeface="Sedgwick Ave"/>
                <a:cs typeface="Sedgwick Ave"/>
                <a:sym typeface="Sedgwick Ave"/>
              </a:rPr>
              <a:t>Exploring the</a:t>
            </a:r>
            <a:endParaRPr/>
          </a:p>
          <a:p>
            <a:pPr marL="0" marR="0" lvl="0" indent="0" algn="ctr" rtl="0">
              <a:lnSpc>
                <a:spcPct val="115000"/>
              </a:lnSpc>
              <a:spcBef>
                <a:spcPts val="0"/>
              </a:spcBef>
              <a:spcAft>
                <a:spcPts val="0"/>
              </a:spcAft>
              <a:buNone/>
            </a:pPr>
            <a:r>
              <a:rPr lang="en-US" sz="7611" b="0" i="0" u="none" strike="noStrike" cap="none">
                <a:solidFill>
                  <a:srgbClr val="5E6031"/>
                </a:solidFill>
                <a:latin typeface="Sedgwick Ave"/>
                <a:ea typeface="Sedgwick Ave"/>
                <a:cs typeface="Sedgwick Ave"/>
                <a:sym typeface="Sedgwick Ave"/>
              </a:rPr>
              <a:t>Circle of Life:</a:t>
            </a:r>
            <a:endParaRPr/>
          </a:p>
          <a:p>
            <a:pPr marL="0" marR="0" lvl="0" indent="0" algn="ctr" rtl="0">
              <a:lnSpc>
                <a:spcPct val="115000"/>
              </a:lnSpc>
              <a:spcBef>
                <a:spcPts val="0"/>
              </a:spcBef>
              <a:spcAft>
                <a:spcPts val="0"/>
              </a:spcAft>
              <a:buNone/>
            </a:pPr>
            <a:r>
              <a:rPr lang="en-US" sz="7611" b="0" i="0" u="none" strike="noStrike" cap="none">
                <a:solidFill>
                  <a:srgbClr val="EB7B3B"/>
                </a:solidFill>
                <a:latin typeface="Sedgwick Ave"/>
                <a:ea typeface="Sedgwick Ave"/>
                <a:cs typeface="Sedgwick Ave"/>
                <a:sym typeface="Sedgwick Ave"/>
              </a:rPr>
              <a:t>Food Chain Lesson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434"/>
        <p:cNvGrpSpPr/>
        <p:nvPr/>
      </p:nvGrpSpPr>
      <p:grpSpPr>
        <a:xfrm>
          <a:off x="0" y="0"/>
          <a:ext cx="0" cy="0"/>
          <a:chOff x="0" y="0"/>
          <a:chExt cx="0" cy="0"/>
        </a:xfrm>
      </p:grpSpPr>
      <p:grpSp>
        <p:nvGrpSpPr>
          <p:cNvPr id="435" name="Google Shape;435;p26"/>
          <p:cNvGrpSpPr/>
          <p:nvPr/>
        </p:nvGrpSpPr>
        <p:grpSpPr>
          <a:xfrm>
            <a:off x="1457131" y="5683617"/>
            <a:ext cx="3354707" cy="3759731"/>
            <a:chOff x="0" y="0"/>
            <a:chExt cx="4472943" cy="5012975"/>
          </a:xfrm>
        </p:grpSpPr>
        <p:sp>
          <p:nvSpPr>
            <p:cNvPr id="436" name="Google Shape;436;p26"/>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3">
                <a:alphaModFix/>
              </a:blip>
              <a:stretch>
                <a:fillRect/>
              </a:stretch>
            </a:blipFill>
            <a:ln>
              <a:noFill/>
            </a:ln>
          </p:spPr>
          <p:txBody>
            <a:bodyPr/>
            <a:lstStyle/>
            <a:p>
              <a:endParaRPr lang="en-US"/>
            </a:p>
          </p:txBody>
        </p:sp>
        <p:sp>
          <p:nvSpPr>
            <p:cNvPr id="437" name="Google Shape;437;p26"/>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3">
                <a:alphaModFix/>
              </a:blip>
              <a:stretch>
                <a:fillRect t="-234683"/>
              </a:stretch>
            </a:blipFill>
            <a:ln>
              <a:noFill/>
            </a:ln>
          </p:spPr>
          <p:txBody>
            <a:bodyPr/>
            <a:lstStyle/>
            <a:p>
              <a:endParaRPr lang="en-US"/>
            </a:p>
          </p:txBody>
        </p:sp>
      </p:grpSp>
      <p:grpSp>
        <p:nvGrpSpPr>
          <p:cNvPr id="438" name="Google Shape;438;p26"/>
          <p:cNvGrpSpPr/>
          <p:nvPr/>
        </p:nvGrpSpPr>
        <p:grpSpPr>
          <a:xfrm>
            <a:off x="9469818" y="5683617"/>
            <a:ext cx="3354707" cy="3759731"/>
            <a:chOff x="0" y="0"/>
            <a:chExt cx="4472943" cy="5012975"/>
          </a:xfrm>
        </p:grpSpPr>
        <p:sp>
          <p:nvSpPr>
            <p:cNvPr id="439" name="Google Shape;439;p26"/>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3">
                <a:alphaModFix/>
              </a:blip>
              <a:stretch>
                <a:fillRect/>
              </a:stretch>
            </a:blipFill>
            <a:ln>
              <a:noFill/>
            </a:ln>
          </p:spPr>
          <p:txBody>
            <a:bodyPr/>
            <a:lstStyle/>
            <a:p>
              <a:endParaRPr lang="en-US"/>
            </a:p>
          </p:txBody>
        </p:sp>
        <p:sp>
          <p:nvSpPr>
            <p:cNvPr id="440" name="Google Shape;440;p26"/>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3">
                <a:alphaModFix/>
              </a:blip>
              <a:stretch>
                <a:fillRect t="-234683"/>
              </a:stretch>
            </a:blipFill>
            <a:ln>
              <a:noFill/>
            </a:ln>
          </p:spPr>
          <p:txBody>
            <a:bodyPr/>
            <a:lstStyle/>
            <a:p>
              <a:endParaRPr lang="en-US"/>
            </a:p>
          </p:txBody>
        </p:sp>
      </p:grpSp>
      <p:grpSp>
        <p:nvGrpSpPr>
          <p:cNvPr id="441" name="Google Shape;441;p26"/>
          <p:cNvGrpSpPr/>
          <p:nvPr/>
        </p:nvGrpSpPr>
        <p:grpSpPr>
          <a:xfrm>
            <a:off x="13476162" y="5683617"/>
            <a:ext cx="3354707" cy="3759731"/>
            <a:chOff x="0" y="0"/>
            <a:chExt cx="4472943" cy="5012975"/>
          </a:xfrm>
        </p:grpSpPr>
        <p:sp>
          <p:nvSpPr>
            <p:cNvPr id="442" name="Google Shape;442;p26"/>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3">
                <a:alphaModFix/>
              </a:blip>
              <a:stretch>
                <a:fillRect/>
              </a:stretch>
            </a:blipFill>
            <a:ln>
              <a:noFill/>
            </a:ln>
          </p:spPr>
          <p:txBody>
            <a:bodyPr/>
            <a:lstStyle/>
            <a:p>
              <a:endParaRPr lang="en-US"/>
            </a:p>
          </p:txBody>
        </p:sp>
        <p:sp>
          <p:nvSpPr>
            <p:cNvPr id="443" name="Google Shape;443;p26"/>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3">
                <a:alphaModFix/>
              </a:blip>
              <a:stretch>
                <a:fillRect t="-234683"/>
              </a:stretch>
            </a:blipFill>
            <a:ln>
              <a:noFill/>
            </a:ln>
          </p:spPr>
          <p:txBody>
            <a:bodyPr/>
            <a:lstStyle/>
            <a:p>
              <a:endParaRPr lang="en-US"/>
            </a:p>
          </p:txBody>
        </p:sp>
      </p:grpSp>
      <p:grpSp>
        <p:nvGrpSpPr>
          <p:cNvPr id="444" name="Google Shape;444;p26"/>
          <p:cNvGrpSpPr/>
          <p:nvPr/>
        </p:nvGrpSpPr>
        <p:grpSpPr>
          <a:xfrm>
            <a:off x="5463475" y="5683617"/>
            <a:ext cx="3354707" cy="3759731"/>
            <a:chOff x="0" y="0"/>
            <a:chExt cx="4472943" cy="5012975"/>
          </a:xfrm>
        </p:grpSpPr>
        <p:sp>
          <p:nvSpPr>
            <p:cNvPr id="445" name="Google Shape;445;p26"/>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3">
                <a:alphaModFix/>
              </a:blip>
              <a:stretch>
                <a:fillRect/>
              </a:stretch>
            </a:blipFill>
            <a:ln>
              <a:noFill/>
            </a:ln>
          </p:spPr>
          <p:txBody>
            <a:bodyPr/>
            <a:lstStyle/>
            <a:p>
              <a:endParaRPr lang="en-US"/>
            </a:p>
          </p:txBody>
        </p:sp>
        <p:sp>
          <p:nvSpPr>
            <p:cNvPr id="446" name="Google Shape;446;p26"/>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3">
                <a:alphaModFix/>
              </a:blip>
              <a:stretch>
                <a:fillRect t="-234683"/>
              </a:stretch>
            </a:blipFill>
            <a:ln>
              <a:noFill/>
            </a:ln>
          </p:spPr>
          <p:txBody>
            <a:bodyPr/>
            <a:lstStyle/>
            <a:p>
              <a:endParaRPr lang="en-US"/>
            </a:p>
          </p:txBody>
        </p:sp>
      </p:grpSp>
      <p:sp>
        <p:nvSpPr>
          <p:cNvPr id="447" name="Google Shape;447;p26"/>
          <p:cNvSpPr/>
          <p:nvPr/>
        </p:nvSpPr>
        <p:spPr>
          <a:xfrm>
            <a:off x="2716600" y="3367801"/>
            <a:ext cx="1122537" cy="2222846"/>
          </a:xfrm>
          <a:custGeom>
            <a:avLst/>
            <a:gdLst/>
            <a:ahLst/>
            <a:cxnLst/>
            <a:rect l="l" t="t" r="r" b="b"/>
            <a:pathLst>
              <a:path w="1122537" h="2222846" extrusionOk="0">
                <a:moveTo>
                  <a:pt x="0" y="0"/>
                </a:moveTo>
                <a:lnTo>
                  <a:pt x="1122537" y="0"/>
                </a:lnTo>
                <a:lnTo>
                  <a:pt x="1122537" y="2222847"/>
                </a:lnTo>
                <a:lnTo>
                  <a:pt x="0" y="2222847"/>
                </a:lnTo>
                <a:lnTo>
                  <a:pt x="0" y="0"/>
                </a:lnTo>
                <a:close/>
              </a:path>
            </a:pathLst>
          </a:custGeom>
          <a:blipFill rotWithShape="1">
            <a:blip r:embed="rId4">
              <a:alphaModFix/>
            </a:blip>
            <a:stretch>
              <a:fillRect/>
            </a:stretch>
          </a:blipFill>
          <a:ln>
            <a:noFill/>
          </a:ln>
        </p:spPr>
        <p:txBody>
          <a:bodyPr/>
          <a:lstStyle/>
          <a:p>
            <a:endParaRPr lang="en-US"/>
          </a:p>
        </p:txBody>
      </p:sp>
      <p:sp>
        <p:nvSpPr>
          <p:cNvPr id="448" name="Google Shape;448;p26"/>
          <p:cNvSpPr/>
          <p:nvPr/>
        </p:nvSpPr>
        <p:spPr>
          <a:xfrm>
            <a:off x="6709359" y="4260731"/>
            <a:ext cx="862938" cy="1102796"/>
          </a:xfrm>
          <a:custGeom>
            <a:avLst/>
            <a:gdLst/>
            <a:ahLst/>
            <a:cxnLst/>
            <a:rect l="l" t="t" r="r" b="b"/>
            <a:pathLst>
              <a:path w="862938" h="1102796" extrusionOk="0">
                <a:moveTo>
                  <a:pt x="0" y="0"/>
                </a:moveTo>
                <a:lnTo>
                  <a:pt x="862938" y="0"/>
                </a:lnTo>
                <a:lnTo>
                  <a:pt x="862938" y="1102795"/>
                </a:lnTo>
                <a:lnTo>
                  <a:pt x="0" y="1102795"/>
                </a:lnTo>
                <a:lnTo>
                  <a:pt x="0" y="0"/>
                </a:lnTo>
                <a:close/>
              </a:path>
            </a:pathLst>
          </a:custGeom>
          <a:blipFill rotWithShape="1">
            <a:blip r:embed="rId5">
              <a:alphaModFix/>
            </a:blip>
            <a:stretch>
              <a:fillRect/>
            </a:stretch>
          </a:blipFill>
          <a:ln>
            <a:noFill/>
          </a:ln>
        </p:spPr>
        <p:txBody>
          <a:bodyPr/>
          <a:lstStyle/>
          <a:p>
            <a:endParaRPr lang="en-US"/>
          </a:p>
        </p:txBody>
      </p:sp>
      <p:sp>
        <p:nvSpPr>
          <p:cNvPr id="449" name="Google Shape;449;p26"/>
          <p:cNvSpPr/>
          <p:nvPr/>
        </p:nvSpPr>
        <p:spPr>
          <a:xfrm>
            <a:off x="10254622" y="3622946"/>
            <a:ext cx="1764144" cy="1770583"/>
          </a:xfrm>
          <a:custGeom>
            <a:avLst/>
            <a:gdLst/>
            <a:ahLst/>
            <a:cxnLst/>
            <a:rect l="l" t="t" r="r" b="b"/>
            <a:pathLst>
              <a:path w="1764144" h="1770583" extrusionOk="0">
                <a:moveTo>
                  <a:pt x="0" y="0"/>
                </a:moveTo>
                <a:lnTo>
                  <a:pt x="1764145" y="0"/>
                </a:lnTo>
                <a:lnTo>
                  <a:pt x="1764145" y="1770583"/>
                </a:lnTo>
                <a:lnTo>
                  <a:pt x="0" y="1770583"/>
                </a:lnTo>
                <a:lnTo>
                  <a:pt x="0" y="0"/>
                </a:lnTo>
                <a:close/>
              </a:path>
            </a:pathLst>
          </a:custGeom>
          <a:blipFill rotWithShape="1">
            <a:blip r:embed="rId6">
              <a:alphaModFix/>
            </a:blip>
            <a:stretch>
              <a:fillRect/>
            </a:stretch>
          </a:blipFill>
          <a:ln>
            <a:noFill/>
          </a:ln>
        </p:spPr>
        <p:txBody>
          <a:bodyPr/>
          <a:lstStyle/>
          <a:p>
            <a:endParaRPr lang="en-US"/>
          </a:p>
        </p:txBody>
      </p:sp>
      <p:sp>
        <p:nvSpPr>
          <p:cNvPr id="450" name="Google Shape;450;p26"/>
          <p:cNvSpPr/>
          <p:nvPr/>
        </p:nvSpPr>
        <p:spPr>
          <a:xfrm rot="3063372">
            <a:off x="14082809" y="3793333"/>
            <a:ext cx="1589216" cy="2417059"/>
          </a:xfrm>
          <a:custGeom>
            <a:avLst/>
            <a:gdLst/>
            <a:ahLst/>
            <a:cxnLst/>
            <a:rect l="l" t="t" r="r" b="b"/>
            <a:pathLst>
              <a:path w="1589216" h="2417059" extrusionOk="0">
                <a:moveTo>
                  <a:pt x="0" y="0"/>
                </a:moveTo>
                <a:lnTo>
                  <a:pt x="1589216" y="0"/>
                </a:lnTo>
                <a:lnTo>
                  <a:pt x="1589216" y="2417059"/>
                </a:lnTo>
                <a:lnTo>
                  <a:pt x="0" y="2417059"/>
                </a:lnTo>
                <a:lnTo>
                  <a:pt x="0" y="0"/>
                </a:lnTo>
                <a:close/>
              </a:path>
            </a:pathLst>
          </a:custGeom>
          <a:blipFill rotWithShape="1">
            <a:blip r:embed="rId7">
              <a:alphaModFix/>
            </a:blip>
            <a:stretch>
              <a:fillRect/>
            </a:stretch>
          </a:blipFill>
          <a:ln>
            <a:noFill/>
          </a:ln>
        </p:spPr>
        <p:txBody>
          <a:bodyPr/>
          <a:lstStyle/>
          <a:p>
            <a:endParaRPr lang="en-US"/>
          </a:p>
        </p:txBody>
      </p:sp>
      <p:sp>
        <p:nvSpPr>
          <p:cNvPr id="451" name="Google Shape;451;p26"/>
          <p:cNvSpPr txBox="1"/>
          <p:nvPr/>
        </p:nvSpPr>
        <p:spPr>
          <a:xfrm>
            <a:off x="4291685" y="1545769"/>
            <a:ext cx="9704630" cy="1216534"/>
          </a:xfrm>
          <a:prstGeom prst="rect">
            <a:avLst/>
          </a:prstGeom>
          <a:noFill/>
          <a:ln>
            <a:noFill/>
          </a:ln>
        </p:spPr>
        <p:txBody>
          <a:bodyPr spcFirstLastPara="1" wrap="square" lIns="0" tIns="0" rIns="0" bIns="0" anchor="t" anchorCtr="0">
            <a:spAutoFit/>
          </a:bodyPr>
          <a:lstStyle/>
          <a:p>
            <a:pPr marL="0" marR="0" lvl="0" indent="0" algn="ctr" rtl="0">
              <a:lnSpc>
                <a:spcPct val="138005"/>
              </a:lnSpc>
              <a:spcBef>
                <a:spcPts val="0"/>
              </a:spcBef>
              <a:spcAft>
                <a:spcPts val="0"/>
              </a:spcAft>
              <a:buNone/>
            </a:pPr>
            <a:r>
              <a:rPr lang="en-US" sz="7199" b="0" i="0" u="none" strike="noStrike" cap="none">
                <a:solidFill>
                  <a:srgbClr val="5E6031"/>
                </a:solidFill>
                <a:latin typeface="Sedgwick Ave"/>
                <a:ea typeface="Sedgwick Ave"/>
                <a:cs typeface="Sedgwick Ave"/>
                <a:sym typeface="Sedgwick Ave"/>
              </a:rPr>
              <a:t>Who Eats Who?</a:t>
            </a:r>
            <a:endParaRPr/>
          </a:p>
        </p:txBody>
      </p:sp>
      <p:sp>
        <p:nvSpPr>
          <p:cNvPr id="452" name="Google Shape;452;p26"/>
          <p:cNvSpPr txBox="1"/>
          <p:nvPr/>
        </p:nvSpPr>
        <p:spPr>
          <a:xfrm rot="-2633163">
            <a:off x="1746245" y="3296385"/>
            <a:ext cx="1953701" cy="465379"/>
          </a:xfrm>
          <a:prstGeom prst="rect">
            <a:avLst/>
          </a:prstGeom>
          <a:noFill/>
          <a:ln>
            <a:noFill/>
          </a:ln>
        </p:spPr>
        <p:txBody>
          <a:bodyPr spcFirstLastPara="1" wrap="square" lIns="0" tIns="0" rIns="0" bIns="0" anchor="t" anchorCtr="0">
            <a:spAutoFit/>
          </a:bodyPr>
          <a:lstStyle/>
          <a:p>
            <a:pPr marL="0" marR="0" lvl="0" indent="0" algn="ctr" rtl="0">
              <a:lnSpc>
                <a:spcPct val="117981"/>
              </a:lnSpc>
              <a:spcBef>
                <a:spcPts val="0"/>
              </a:spcBef>
              <a:spcAft>
                <a:spcPts val="0"/>
              </a:spcAft>
              <a:buNone/>
            </a:pPr>
            <a:r>
              <a:rPr lang="en-US" sz="3220" b="0" i="0" u="none" strike="noStrike" cap="none">
                <a:solidFill>
                  <a:srgbClr val="000000"/>
                </a:solidFill>
                <a:latin typeface="Sedgwick Ave"/>
                <a:ea typeface="Sedgwick Ave"/>
                <a:cs typeface="Sedgwick Ave"/>
                <a:sym typeface="Sedgwick Ave"/>
              </a:rPr>
              <a:t>Owl</a:t>
            </a:r>
            <a:endParaRPr/>
          </a:p>
        </p:txBody>
      </p:sp>
      <p:sp>
        <p:nvSpPr>
          <p:cNvPr id="453" name="Google Shape;453;p26"/>
          <p:cNvSpPr txBox="1"/>
          <p:nvPr/>
        </p:nvSpPr>
        <p:spPr>
          <a:xfrm>
            <a:off x="6163978" y="3613972"/>
            <a:ext cx="1953701" cy="465379"/>
          </a:xfrm>
          <a:prstGeom prst="rect">
            <a:avLst/>
          </a:prstGeom>
          <a:noFill/>
          <a:ln>
            <a:noFill/>
          </a:ln>
        </p:spPr>
        <p:txBody>
          <a:bodyPr spcFirstLastPara="1" wrap="square" lIns="0" tIns="0" rIns="0" bIns="0" anchor="t" anchorCtr="0">
            <a:spAutoFit/>
          </a:bodyPr>
          <a:lstStyle/>
          <a:p>
            <a:pPr marL="0" marR="0" lvl="0" indent="0" algn="ctr" rtl="0">
              <a:lnSpc>
                <a:spcPct val="117981"/>
              </a:lnSpc>
              <a:spcBef>
                <a:spcPts val="0"/>
              </a:spcBef>
              <a:spcAft>
                <a:spcPts val="0"/>
              </a:spcAft>
              <a:buNone/>
            </a:pPr>
            <a:r>
              <a:rPr lang="en-US" sz="3220" b="0" i="0" u="none" strike="noStrike" cap="none">
                <a:solidFill>
                  <a:srgbClr val="000000"/>
                </a:solidFill>
                <a:latin typeface="Sedgwick Ave"/>
                <a:ea typeface="Sedgwick Ave"/>
                <a:cs typeface="Sedgwick Ave"/>
                <a:sym typeface="Sedgwick Ave"/>
              </a:rPr>
              <a:t>Fungi</a:t>
            </a:r>
            <a:endParaRPr/>
          </a:p>
        </p:txBody>
      </p:sp>
      <p:sp>
        <p:nvSpPr>
          <p:cNvPr id="454" name="Google Shape;454;p26"/>
          <p:cNvSpPr txBox="1"/>
          <p:nvPr/>
        </p:nvSpPr>
        <p:spPr>
          <a:xfrm rot="-3506225">
            <a:off x="9285850" y="3859415"/>
            <a:ext cx="1953701" cy="465379"/>
          </a:xfrm>
          <a:prstGeom prst="rect">
            <a:avLst/>
          </a:prstGeom>
          <a:noFill/>
          <a:ln>
            <a:noFill/>
          </a:ln>
        </p:spPr>
        <p:txBody>
          <a:bodyPr spcFirstLastPara="1" wrap="square" lIns="0" tIns="0" rIns="0" bIns="0" anchor="t" anchorCtr="0">
            <a:spAutoFit/>
          </a:bodyPr>
          <a:lstStyle/>
          <a:p>
            <a:pPr marL="0" marR="0" lvl="0" indent="0" algn="ctr" rtl="0">
              <a:lnSpc>
                <a:spcPct val="117981"/>
              </a:lnSpc>
              <a:spcBef>
                <a:spcPts val="0"/>
              </a:spcBef>
              <a:spcAft>
                <a:spcPts val="0"/>
              </a:spcAft>
              <a:buNone/>
            </a:pPr>
            <a:r>
              <a:rPr lang="en-US" sz="3220" b="0" i="0" u="none" strike="noStrike" cap="none">
                <a:solidFill>
                  <a:srgbClr val="000000"/>
                </a:solidFill>
                <a:latin typeface="Sedgwick Ave"/>
                <a:ea typeface="Sedgwick Ave"/>
                <a:cs typeface="Sedgwick Ave"/>
                <a:sym typeface="Sedgwick Ave"/>
              </a:rPr>
              <a:t>Koala</a:t>
            </a:r>
            <a:endParaRPr/>
          </a:p>
        </p:txBody>
      </p:sp>
      <p:sp>
        <p:nvSpPr>
          <p:cNvPr id="455" name="Google Shape;455;p26"/>
          <p:cNvSpPr txBox="1"/>
          <p:nvPr/>
        </p:nvSpPr>
        <p:spPr>
          <a:xfrm>
            <a:off x="13438011" y="3662092"/>
            <a:ext cx="3192495" cy="465379"/>
          </a:xfrm>
          <a:prstGeom prst="rect">
            <a:avLst/>
          </a:prstGeom>
          <a:noFill/>
          <a:ln>
            <a:noFill/>
          </a:ln>
        </p:spPr>
        <p:txBody>
          <a:bodyPr spcFirstLastPara="1" wrap="square" lIns="0" tIns="0" rIns="0" bIns="0" anchor="t" anchorCtr="0">
            <a:spAutoFit/>
          </a:bodyPr>
          <a:lstStyle/>
          <a:p>
            <a:pPr marL="0" marR="0" lvl="0" indent="0" algn="ctr" rtl="0">
              <a:lnSpc>
                <a:spcPct val="117981"/>
              </a:lnSpc>
              <a:spcBef>
                <a:spcPts val="0"/>
              </a:spcBef>
              <a:spcAft>
                <a:spcPts val="0"/>
              </a:spcAft>
              <a:buNone/>
            </a:pPr>
            <a:r>
              <a:rPr lang="en-US" sz="3220" b="0" i="0" u="none" strike="noStrike" cap="none">
                <a:solidFill>
                  <a:srgbClr val="000000"/>
                </a:solidFill>
                <a:latin typeface="Sedgwick Ave"/>
                <a:ea typeface="Sedgwick Ave"/>
                <a:cs typeface="Sedgwick Ave"/>
                <a:sym typeface="Sedgwick Ave"/>
              </a:rPr>
              <a:t>Eucalyptus tree</a:t>
            </a:r>
            <a:endParaRPr/>
          </a:p>
        </p:txBody>
      </p:sp>
      <p:sp>
        <p:nvSpPr>
          <p:cNvPr id="456" name="Google Shape;456;p26"/>
          <p:cNvSpPr txBox="1"/>
          <p:nvPr/>
        </p:nvSpPr>
        <p:spPr>
          <a:xfrm>
            <a:off x="3514512" y="2753806"/>
            <a:ext cx="11258976" cy="364998"/>
          </a:xfrm>
          <a:prstGeom prst="rect">
            <a:avLst/>
          </a:prstGeom>
          <a:noFill/>
          <a:ln>
            <a:noFill/>
          </a:ln>
        </p:spPr>
        <p:txBody>
          <a:bodyPr spcFirstLastPara="1" wrap="square" lIns="0" tIns="0" rIns="0" bIns="0" anchor="t" anchorCtr="0">
            <a:spAutoFit/>
          </a:bodyPr>
          <a:lstStyle/>
          <a:p>
            <a:pPr marL="0" marR="0" lvl="0" indent="0" algn="ctr" rtl="0">
              <a:lnSpc>
                <a:spcPct val="119000"/>
              </a:lnSpc>
              <a:spcBef>
                <a:spcPts val="0"/>
              </a:spcBef>
              <a:spcAft>
                <a:spcPts val="0"/>
              </a:spcAft>
              <a:buNone/>
            </a:pPr>
            <a:r>
              <a:rPr lang="en-US" sz="2400" b="0" i="0" u="none" strike="noStrike" cap="none">
                <a:solidFill>
                  <a:srgbClr val="000000"/>
                </a:solidFill>
                <a:latin typeface="Pangolin"/>
                <a:ea typeface="Pangolin"/>
                <a:cs typeface="Pangolin"/>
                <a:sym typeface="Pangolin"/>
              </a:rPr>
              <a:t>Arrange the organisms to show a food chain in a forest ecosystem.</a:t>
            </a:r>
            <a:endParaRPr/>
          </a:p>
        </p:txBody>
      </p:sp>
      <p:sp>
        <p:nvSpPr>
          <p:cNvPr id="457" name="Google Shape;457;p26"/>
          <p:cNvSpPr txBox="1"/>
          <p:nvPr/>
        </p:nvSpPr>
        <p:spPr>
          <a:xfrm>
            <a:off x="2157634" y="6680833"/>
            <a:ext cx="1953701" cy="377876"/>
          </a:xfrm>
          <a:prstGeom prst="rect">
            <a:avLst/>
          </a:prstGeom>
          <a:noFill/>
          <a:ln>
            <a:noFill/>
          </a:ln>
        </p:spPr>
        <p:txBody>
          <a:bodyPr spcFirstLastPara="1" wrap="square" lIns="0" tIns="0" rIns="0" bIns="0" anchor="t" anchorCtr="0">
            <a:spAutoFit/>
          </a:bodyPr>
          <a:lstStyle/>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Producer</a:t>
            </a:r>
            <a:endParaRPr/>
          </a:p>
        </p:txBody>
      </p:sp>
      <p:sp>
        <p:nvSpPr>
          <p:cNvPr id="458" name="Google Shape;458;p26"/>
          <p:cNvSpPr txBox="1"/>
          <p:nvPr/>
        </p:nvSpPr>
        <p:spPr>
          <a:xfrm>
            <a:off x="6163978" y="6516943"/>
            <a:ext cx="1953701" cy="749351"/>
          </a:xfrm>
          <a:prstGeom prst="rect">
            <a:avLst/>
          </a:prstGeom>
          <a:noFill/>
          <a:ln>
            <a:noFill/>
          </a:ln>
        </p:spPr>
        <p:txBody>
          <a:bodyPr spcFirstLastPara="1" wrap="square" lIns="0" tIns="0" rIns="0" bIns="0" anchor="t" anchorCtr="0">
            <a:spAutoFit/>
          </a:bodyPr>
          <a:lstStyle/>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Primary</a:t>
            </a:r>
            <a:endParaRPr/>
          </a:p>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Consumer</a:t>
            </a:r>
            <a:endParaRPr/>
          </a:p>
        </p:txBody>
      </p:sp>
      <p:sp>
        <p:nvSpPr>
          <p:cNvPr id="459" name="Google Shape;459;p26"/>
          <p:cNvSpPr txBox="1"/>
          <p:nvPr/>
        </p:nvSpPr>
        <p:spPr>
          <a:xfrm>
            <a:off x="10170321" y="6516943"/>
            <a:ext cx="1953701" cy="749351"/>
          </a:xfrm>
          <a:prstGeom prst="rect">
            <a:avLst/>
          </a:prstGeom>
          <a:noFill/>
          <a:ln>
            <a:noFill/>
          </a:ln>
        </p:spPr>
        <p:txBody>
          <a:bodyPr spcFirstLastPara="1" wrap="square" lIns="0" tIns="0" rIns="0" bIns="0" anchor="t" anchorCtr="0">
            <a:spAutoFit/>
          </a:bodyPr>
          <a:lstStyle/>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Secondary</a:t>
            </a:r>
            <a:endParaRPr/>
          </a:p>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Consumer</a:t>
            </a:r>
            <a:endParaRPr/>
          </a:p>
        </p:txBody>
      </p:sp>
      <p:sp>
        <p:nvSpPr>
          <p:cNvPr id="460" name="Google Shape;460;p26"/>
          <p:cNvSpPr txBox="1"/>
          <p:nvPr/>
        </p:nvSpPr>
        <p:spPr>
          <a:xfrm>
            <a:off x="13985169" y="6627556"/>
            <a:ext cx="2336692" cy="377876"/>
          </a:xfrm>
          <a:prstGeom prst="rect">
            <a:avLst/>
          </a:prstGeom>
          <a:noFill/>
          <a:ln>
            <a:noFill/>
          </a:ln>
        </p:spPr>
        <p:txBody>
          <a:bodyPr spcFirstLastPara="1" wrap="square" lIns="0" tIns="0" rIns="0" bIns="0" anchor="t" anchorCtr="0">
            <a:spAutoFit/>
          </a:bodyPr>
          <a:lstStyle/>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Decomposer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464"/>
        <p:cNvGrpSpPr/>
        <p:nvPr/>
      </p:nvGrpSpPr>
      <p:grpSpPr>
        <a:xfrm>
          <a:off x="0" y="0"/>
          <a:ext cx="0" cy="0"/>
          <a:chOff x="0" y="0"/>
          <a:chExt cx="0" cy="0"/>
        </a:xfrm>
      </p:grpSpPr>
      <p:sp>
        <p:nvSpPr>
          <p:cNvPr id="465" name="Google Shape;465;p27"/>
          <p:cNvSpPr/>
          <p:nvPr/>
        </p:nvSpPr>
        <p:spPr>
          <a:xfrm>
            <a:off x="8955060" y="1695856"/>
            <a:ext cx="7485645" cy="7648169"/>
          </a:xfrm>
          <a:custGeom>
            <a:avLst/>
            <a:gdLst/>
            <a:ahLst/>
            <a:cxnLst/>
            <a:rect l="l" t="t" r="r" b="b"/>
            <a:pathLst>
              <a:path w="7485645" h="7648169" extrusionOk="0">
                <a:moveTo>
                  <a:pt x="0" y="0"/>
                </a:moveTo>
                <a:lnTo>
                  <a:pt x="7485645" y="0"/>
                </a:lnTo>
                <a:lnTo>
                  <a:pt x="7485645" y="7648169"/>
                </a:lnTo>
                <a:lnTo>
                  <a:pt x="0" y="7648169"/>
                </a:lnTo>
                <a:lnTo>
                  <a:pt x="0" y="0"/>
                </a:lnTo>
                <a:close/>
              </a:path>
            </a:pathLst>
          </a:custGeom>
          <a:blipFill rotWithShape="1">
            <a:blip r:embed="rId3">
              <a:alphaModFix/>
            </a:blip>
            <a:stretch>
              <a:fillRect/>
            </a:stretch>
          </a:blipFill>
          <a:ln>
            <a:noFill/>
          </a:ln>
        </p:spPr>
        <p:txBody>
          <a:bodyPr/>
          <a:lstStyle/>
          <a:p>
            <a:endParaRPr lang="en-US"/>
          </a:p>
        </p:txBody>
      </p:sp>
      <p:sp>
        <p:nvSpPr>
          <p:cNvPr id="466" name="Google Shape;466;p27"/>
          <p:cNvSpPr/>
          <p:nvPr/>
        </p:nvSpPr>
        <p:spPr>
          <a:xfrm>
            <a:off x="14426041" y="4519681"/>
            <a:ext cx="1083347" cy="1917428"/>
          </a:xfrm>
          <a:custGeom>
            <a:avLst/>
            <a:gdLst/>
            <a:ahLst/>
            <a:cxnLst/>
            <a:rect l="l" t="t" r="r" b="b"/>
            <a:pathLst>
              <a:path w="1083347" h="1917428" extrusionOk="0">
                <a:moveTo>
                  <a:pt x="0" y="0"/>
                </a:moveTo>
                <a:lnTo>
                  <a:pt x="1083346" y="0"/>
                </a:lnTo>
                <a:lnTo>
                  <a:pt x="1083346" y="1917428"/>
                </a:lnTo>
                <a:lnTo>
                  <a:pt x="0" y="1917428"/>
                </a:lnTo>
                <a:lnTo>
                  <a:pt x="0" y="0"/>
                </a:lnTo>
                <a:close/>
              </a:path>
            </a:pathLst>
          </a:custGeom>
          <a:blipFill rotWithShape="1">
            <a:blip r:embed="rId4">
              <a:alphaModFix/>
            </a:blip>
            <a:stretch>
              <a:fillRect/>
            </a:stretch>
          </a:blipFill>
          <a:ln>
            <a:noFill/>
          </a:ln>
        </p:spPr>
        <p:txBody>
          <a:bodyPr/>
          <a:lstStyle/>
          <a:p>
            <a:endParaRPr lang="en-US"/>
          </a:p>
        </p:txBody>
      </p:sp>
      <p:sp>
        <p:nvSpPr>
          <p:cNvPr id="467" name="Google Shape;467;p27"/>
          <p:cNvSpPr/>
          <p:nvPr/>
        </p:nvSpPr>
        <p:spPr>
          <a:xfrm>
            <a:off x="12433466" y="5774824"/>
            <a:ext cx="2259168" cy="1954180"/>
          </a:xfrm>
          <a:custGeom>
            <a:avLst/>
            <a:gdLst/>
            <a:ahLst/>
            <a:cxnLst/>
            <a:rect l="l" t="t" r="r" b="b"/>
            <a:pathLst>
              <a:path w="2259168" h="1954180" extrusionOk="0">
                <a:moveTo>
                  <a:pt x="0" y="0"/>
                </a:moveTo>
                <a:lnTo>
                  <a:pt x="2259169" y="0"/>
                </a:lnTo>
                <a:lnTo>
                  <a:pt x="2259169" y="1954180"/>
                </a:lnTo>
                <a:lnTo>
                  <a:pt x="0" y="1954180"/>
                </a:lnTo>
                <a:lnTo>
                  <a:pt x="0" y="0"/>
                </a:lnTo>
                <a:close/>
              </a:path>
            </a:pathLst>
          </a:custGeom>
          <a:blipFill rotWithShape="1">
            <a:blip r:embed="rId5">
              <a:alphaModFix/>
            </a:blip>
            <a:stretch>
              <a:fillRect/>
            </a:stretch>
          </a:blipFill>
          <a:ln>
            <a:noFill/>
          </a:ln>
        </p:spPr>
        <p:txBody>
          <a:bodyPr/>
          <a:lstStyle/>
          <a:p>
            <a:endParaRPr lang="en-US"/>
          </a:p>
        </p:txBody>
      </p:sp>
      <p:sp>
        <p:nvSpPr>
          <p:cNvPr id="468" name="Google Shape;468;p27"/>
          <p:cNvSpPr/>
          <p:nvPr/>
        </p:nvSpPr>
        <p:spPr>
          <a:xfrm rot="346841">
            <a:off x="10782645" y="6245895"/>
            <a:ext cx="1622707" cy="2525614"/>
          </a:xfrm>
          <a:custGeom>
            <a:avLst/>
            <a:gdLst/>
            <a:ahLst/>
            <a:cxnLst/>
            <a:rect l="l" t="t" r="r" b="b"/>
            <a:pathLst>
              <a:path w="1622707" h="2525614" extrusionOk="0">
                <a:moveTo>
                  <a:pt x="0" y="0"/>
                </a:moveTo>
                <a:lnTo>
                  <a:pt x="1622707" y="0"/>
                </a:lnTo>
                <a:lnTo>
                  <a:pt x="1622707" y="2525614"/>
                </a:lnTo>
                <a:lnTo>
                  <a:pt x="0" y="2525614"/>
                </a:lnTo>
                <a:lnTo>
                  <a:pt x="0" y="0"/>
                </a:lnTo>
                <a:close/>
              </a:path>
            </a:pathLst>
          </a:custGeom>
          <a:blipFill rotWithShape="1">
            <a:blip r:embed="rId6">
              <a:alphaModFix/>
            </a:blip>
            <a:stretch>
              <a:fillRect/>
            </a:stretch>
          </a:blipFill>
          <a:ln>
            <a:noFill/>
          </a:ln>
        </p:spPr>
        <p:txBody>
          <a:bodyPr/>
          <a:lstStyle/>
          <a:p>
            <a:endParaRPr lang="en-US"/>
          </a:p>
        </p:txBody>
      </p:sp>
      <p:sp>
        <p:nvSpPr>
          <p:cNvPr id="469" name="Google Shape;469;p27"/>
          <p:cNvSpPr/>
          <p:nvPr/>
        </p:nvSpPr>
        <p:spPr>
          <a:xfrm>
            <a:off x="10659580" y="2560352"/>
            <a:ext cx="3547772" cy="2918043"/>
          </a:xfrm>
          <a:custGeom>
            <a:avLst/>
            <a:gdLst/>
            <a:ahLst/>
            <a:cxnLst/>
            <a:rect l="l" t="t" r="r" b="b"/>
            <a:pathLst>
              <a:path w="3547772" h="2918043" extrusionOk="0">
                <a:moveTo>
                  <a:pt x="0" y="0"/>
                </a:moveTo>
                <a:lnTo>
                  <a:pt x="3547773" y="0"/>
                </a:lnTo>
                <a:lnTo>
                  <a:pt x="3547773" y="2918043"/>
                </a:lnTo>
                <a:lnTo>
                  <a:pt x="0" y="2918043"/>
                </a:lnTo>
                <a:lnTo>
                  <a:pt x="0" y="0"/>
                </a:lnTo>
                <a:close/>
              </a:path>
            </a:pathLst>
          </a:custGeom>
          <a:blipFill rotWithShape="1">
            <a:blip r:embed="rId7">
              <a:alphaModFix/>
            </a:blip>
            <a:stretch>
              <a:fillRect/>
            </a:stretch>
          </a:blipFill>
          <a:ln>
            <a:noFill/>
          </a:ln>
        </p:spPr>
        <p:txBody>
          <a:bodyPr/>
          <a:lstStyle/>
          <a:p>
            <a:endParaRPr lang="en-US"/>
          </a:p>
        </p:txBody>
      </p:sp>
      <p:sp>
        <p:nvSpPr>
          <p:cNvPr id="470" name="Google Shape;470;p27"/>
          <p:cNvSpPr/>
          <p:nvPr/>
        </p:nvSpPr>
        <p:spPr>
          <a:xfrm>
            <a:off x="10193561" y="4519681"/>
            <a:ext cx="1400438" cy="1255143"/>
          </a:xfrm>
          <a:custGeom>
            <a:avLst/>
            <a:gdLst/>
            <a:ahLst/>
            <a:cxnLst/>
            <a:rect l="l" t="t" r="r" b="b"/>
            <a:pathLst>
              <a:path w="1400438" h="1255143" extrusionOk="0">
                <a:moveTo>
                  <a:pt x="0" y="0"/>
                </a:moveTo>
                <a:lnTo>
                  <a:pt x="1400438" y="0"/>
                </a:lnTo>
                <a:lnTo>
                  <a:pt x="1400438" y="1255143"/>
                </a:lnTo>
                <a:lnTo>
                  <a:pt x="0" y="1255143"/>
                </a:lnTo>
                <a:lnTo>
                  <a:pt x="0" y="0"/>
                </a:lnTo>
                <a:close/>
              </a:path>
            </a:pathLst>
          </a:custGeom>
          <a:blipFill rotWithShape="1">
            <a:blip r:embed="rId8">
              <a:alphaModFix/>
            </a:blip>
            <a:stretch>
              <a:fillRect/>
            </a:stretch>
          </a:blipFill>
          <a:ln>
            <a:noFill/>
          </a:ln>
        </p:spPr>
        <p:txBody>
          <a:bodyPr/>
          <a:lstStyle/>
          <a:p>
            <a:endParaRPr lang="en-US"/>
          </a:p>
        </p:txBody>
      </p:sp>
      <p:sp>
        <p:nvSpPr>
          <p:cNvPr id="471" name="Google Shape;471;p27"/>
          <p:cNvSpPr txBox="1"/>
          <p:nvPr/>
        </p:nvSpPr>
        <p:spPr>
          <a:xfrm>
            <a:off x="2759925" y="4669559"/>
            <a:ext cx="5050200" cy="4571400"/>
          </a:xfrm>
          <a:prstGeom prst="rect">
            <a:avLst/>
          </a:prstGeom>
          <a:noFill/>
          <a:ln>
            <a:noFill/>
          </a:ln>
        </p:spPr>
        <p:txBody>
          <a:bodyPr spcFirstLastPara="1" wrap="square" lIns="0" tIns="0" rIns="0" bIns="0" anchor="t" anchorCtr="0">
            <a:spAutoFit/>
          </a:bodyPr>
          <a:lstStyle/>
          <a:p>
            <a:pPr marL="0" marR="0" lvl="1" indent="0" algn="ctr" rtl="0">
              <a:lnSpc>
                <a:spcPct val="100000"/>
              </a:lnSpc>
              <a:spcBef>
                <a:spcPts val="0"/>
              </a:spcBef>
              <a:spcAft>
                <a:spcPts val="0"/>
              </a:spcAft>
              <a:buNone/>
            </a:pPr>
            <a:r>
              <a:rPr lang="en-US" sz="2970" i="0" u="none" strike="noStrike" cap="none">
                <a:solidFill>
                  <a:srgbClr val="000000"/>
                </a:solidFill>
                <a:latin typeface="Pangolin"/>
                <a:ea typeface="Pangolin"/>
                <a:cs typeface="Pangolin"/>
                <a:sym typeface="Pangolin"/>
              </a:rPr>
              <a:t>An example of an aquatic ecosystem in Australia is the Great Barrier Reef. </a:t>
            </a:r>
            <a:endParaRPr/>
          </a:p>
          <a:p>
            <a:pPr marL="0" marR="0" lvl="1" indent="0" algn="ctr" rtl="0">
              <a:lnSpc>
                <a:spcPct val="100000"/>
              </a:lnSpc>
              <a:spcBef>
                <a:spcPts val="0"/>
              </a:spcBef>
              <a:spcAft>
                <a:spcPts val="0"/>
              </a:spcAft>
              <a:buNone/>
            </a:pPr>
            <a:endParaRPr sz="2970" i="0" u="none" strike="noStrike" cap="none">
              <a:solidFill>
                <a:srgbClr val="000000"/>
              </a:solidFill>
              <a:latin typeface="Pangolin"/>
              <a:ea typeface="Pangolin"/>
              <a:cs typeface="Pangolin"/>
              <a:sym typeface="Pangolin"/>
            </a:endParaRPr>
          </a:p>
          <a:p>
            <a:pPr marL="0" marR="0" lvl="1" indent="0" algn="ctr" rtl="0">
              <a:lnSpc>
                <a:spcPct val="100000"/>
              </a:lnSpc>
              <a:spcBef>
                <a:spcPts val="0"/>
              </a:spcBef>
              <a:spcAft>
                <a:spcPts val="0"/>
              </a:spcAft>
              <a:buNone/>
            </a:pPr>
            <a:r>
              <a:rPr lang="en-US" sz="2970" i="0" u="none" strike="noStrike" cap="none">
                <a:solidFill>
                  <a:srgbClr val="000000"/>
                </a:solidFill>
                <a:latin typeface="Pangolin"/>
                <a:ea typeface="Pangolin"/>
                <a:cs typeface="Pangolin"/>
                <a:sym typeface="Pangolin"/>
              </a:rPr>
              <a:t>It is the largest coral reef system in the world! </a:t>
            </a:r>
            <a:endParaRPr/>
          </a:p>
          <a:p>
            <a:pPr marL="0" marR="0" lvl="1" indent="0" algn="ctr" rtl="0">
              <a:lnSpc>
                <a:spcPct val="100000"/>
              </a:lnSpc>
              <a:spcBef>
                <a:spcPts val="0"/>
              </a:spcBef>
              <a:spcAft>
                <a:spcPts val="0"/>
              </a:spcAft>
              <a:buNone/>
            </a:pPr>
            <a:endParaRPr sz="2970" i="0" u="none" strike="noStrike" cap="none">
              <a:solidFill>
                <a:srgbClr val="000000"/>
              </a:solidFill>
              <a:latin typeface="Pangolin"/>
              <a:ea typeface="Pangolin"/>
              <a:cs typeface="Pangolin"/>
              <a:sym typeface="Pangolin"/>
            </a:endParaRPr>
          </a:p>
          <a:p>
            <a:pPr marL="0" marR="0" lvl="1" indent="0" algn="ctr" rtl="0">
              <a:lnSpc>
                <a:spcPct val="100000"/>
              </a:lnSpc>
              <a:spcBef>
                <a:spcPts val="0"/>
              </a:spcBef>
              <a:spcAft>
                <a:spcPts val="0"/>
              </a:spcAft>
              <a:buNone/>
            </a:pPr>
            <a:r>
              <a:rPr lang="en-US" sz="2970" i="0" u="none" strike="noStrike" cap="none">
                <a:solidFill>
                  <a:srgbClr val="000000"/>
                </a:solidFill>
                <a:latin typeface="Pangolin"/>
                <a:ea typeface="Pangolin"/>
                <a:cs typeface="Pangolin"/>
                <a:sym typeface="Pangolin"/>
              </a:rPr>
              <a:t>It provides shelter, breeding grounds and food sources for numerous organisms.</a:t>
            </a:r>
            <a:endParaRPr/>
          </a:p>
        </p:txBody>
      </p:sp>
      <p:sp>
        <p:nvSpPr>
          <p:cNvPr id="472" name="Google Shape;472;p27"/>
          <p:cNvSpPr/>
          <p:nvPr/>
        </p:nvSpPr>
        <p:spPr>
          <a:xfrm rot="3273956">
            <a:off x="717736" y="7035828"/>
            <a:ext cx="2484831" cy="1910601"/>
          </a:xfrm>
          <a:custGeom>
            <a:avLst/>
            <a:gdLst/>
            <a:ahLst/>
            <a:cxnLst/>
            <a:rect l="l" t="t" r="r" b="b"/>
            <a:pathLst>
              <a:path w="2484831" h="1910601" extrusionOk="0">
                <a:moveTo>
                  <a:pt x="0" y="0"/>
                </a:moveTo>
                <a:lnTo>
                  <a:pt x="2484830" y="0"/>
                </a:lnTo>
                <a:lnTo>
                  <a:pt x="2484830" y="1910601"/>
                </a:lnTo>
                <a:lnTo>
                  <a:pt x="0" y="1910601"/>
                </a:lnTo>
                <a:lnTo>
                  <a:pt x="0" y="0"/>
                </a:lnTo>
                <a:close/>
              </a:path>
            </a:pathLst>
          </a:custGeom>
          <a:blipFill rotWithShape="1">
            <a:blip r:embed="rId9">
              <a:alphaModFix/>
            </a:blip>
            <a:stretch>
              <a:fillRect l="-18966" t="-10109" r="-16132" b="-10107"/>
            </a:stretch>
          </a:blipFill>
          <a:ln>
            <a:noFill/>
          </a:ln>
        </p:spPr>
        <p:txBody>
          <a:bodyPr/>
          <a:lstStyle/>
          <a:p>
            <a:endParaRPr lang="en-US"/>
          </a:p>
        </p:txBody>
      </p:sp>
      <p:sp>
        <p:nvSpPr>
          <p:cNvPr id="473" name="Google Shape;473;p27"/>
          <p:cNvSpPr/>
          <p:nvPr/>
        </p:nvSpPr>
        <p:spPr>
          <a:xfrm rot="-1776478">
            <a:off x="7289724" y="1622862"/>
            <a:ext cx="2936144" cy="2008940"/>
          </a:xfrm>
          <a:custGeom>
            <a:avLst/>
            <a:gdLst/>
            <a:ahLst/>
            <a:cxnLst/>
            <a:rect l="l" t="t" r="r" b="b"/>
            <a:pathLst>
              <a:path w="2936144" h="2008940" extrusionOk="0">
                <a:moveTo>
                  <a:pt x="0" y="0"/>
                </a:moveTo>
                <a:lnTo>
                  <a:pt x="2936144" y="0"/>
                </a:lnTo>
                <a:lnTo>
                  <a:pt x="2936144" y="2008941"/>
                </a:lnTo>
                <a:lnTo>
                  <a:pt x="0" y="2008941"/>
                </a:lnTo>
                <a:lnTo>
                  <a:pt x="0" y="0"/>
                </a:lnTo>
                <a:close/>
              </a:path>
            </a:pathLst>
          </a:custGeom>
          <a:blipFill rotWithShape="1">
            <a:blip r:embed="rId10">
              <a:alphaModFix/>
            </a:blip>
            <a:stretch>
              <a:fillRect/>
            </a:stretch>
          </a:blipFill>
          <a:ln>
            <a:noFill/>
          </a:ln>
        </p:spPr>
        <p:txBody>
          <a:bodyPr/>
          <a:lstStyle/>
          <a:p>
            <a:endParaRPr lang="en-US"/>
          </a:p>
        </p:txBody>
      </p:sp>
      <p:sp>
        <p:nvSpPr>
          <p:cNvPr id="474" name="Google Shape;474;p27"/>
          <p:cNvSpPr txBox="1"/>
          <p:nvPr/>
        </p:nvSpPr>
        <p:spPr>
          <a:xfrm>
            <a:off x="2453141" y="1740402"/>
            <a:ext cx="5663700" cy="2437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199" b="0" i="0" u="none" strike="noStrike" cap="none">
                <a:solidFill>
                  <a:srgbClr val="5E6031"/>
                </a:solidFill>
                <a:latin typeface="Sedgwick Ave"/>
                <a:ea typeface="Sedgwick Ave"/>
                <a:cs typeface="Sedgwick Ave"/>
                <a:sym typeface="Sedgwick Ave"/>
              </a:rPr>
              <a:t>Aquatic Ecosystem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478"/>
        <p:cNvGrpSpPr/>
        <p:nvPr/>
      </p:nvGrpSpPr>
      <p:grpSpPr>
        <a:xfrm>
          <a:off x="0" y="0"/>
          <a:ext cx="0" cy="0"/>
          <a:chOff x="0" y="0"/>
          <a:chExt cx="0" cy="0"/>
        </a:xfrm>
      </p:grpSpPr>
      <p:sp>
        <p:nvSpPr>
          <p:cNvPr id="479" name="Google Shape;479;p28"/>
          <p:cNvSpPr txBox="1"/>
          <p:nvPr/>
        </p:nvSpPr>
        <p:spPr>
          <a:xfrm>
            <a:off x="5165501" y="1574344"/>
            <a:ext cx="7956998" cy="1216533"/>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sz="7200" b="0" i="0" u="none" strike="noStrike" cap="none">
                <a:solidFill>
                  <a:srgbClr val="5E6031"/>
                </a:solidFill>
                <a:latin typeface="Sedgwick Ave"/>
                <a:ea typeface="Sedgwick Ave"/>
                <a:cs typeface="Sedgwick Ave"/>
                <a:sym typeface="Sedgwick Ave"/>
              </a:rPr>
              <a:t>Who Eats Who?</a:t>
            </a:r>
            <a:endParaRPr/>
          </a:p>
        </p:txBody>
      </p:sp>
      <p:sp>
        <p:nvSpPr>
          <p:cNvPr id="480" name="Google Shape;480;p28"/>
          <p:cNvSpPr txBox="1"/>
          <p:nvPr/>
        </p:nvSpPr>
        <p:spPr>
          <a:xfrm>
            <a:off x="3514512" y="2753806"/>
            <a:ext cx="11258976" cy="364998"/>
          </a:xfrm>
          <a:prstGeom prst="rect">
            <a:avLst/>
          </a:prstGeom>
          <a:noFill/>
          <a:ln>
            <a:noFill/>
          </a:ln>
        </p:spPr>
        <p:txBody>
          <a:bodyPr spcFirstLastPara="1" wrap="square" lIns="0" tIns="0" rIns="0" bIns="0" anchor="t" anchorCtr="0">
            <a:spAutoFit/>
          </a:bodyPr>
          <a:lstStyle/>
          <a:p>
            <a:pPr marL="0" marR="0" lvl="0" indent="0" algn="ctr" rtl="0">
              <a:lnSpc>
                <a:spcPct val="119000"/>
              </a:lnSpc>
              <a:spcBef>
                <a:spcPts val="0"/>
              </a:spcBef>
              <a:spcAft>
                <a:spcPts val="0"/>
              </a:spcAft>
              <a:buNone/>
            </a:pPr>
            <a:r>
              <a:rPr lang="en-US" sz="2400" b="0" i="0" u="none" strike="noStrike" cap="none">
                <a:solidFill>
                  <a:srgbClr val="000000"/>
                </a:solidFill>
                <a:latin typeface="Pangolin"/>
                <a:ea typeface="Pangolin"/>
                <a:cs typeface="Pangolin"/>
                <a:sym typeface="Pangolin"/>
              </a:rPr>
              <a:t>Arrange the organisms to show a food chain in a aquatic ecosystem.</a:t>
            </a:r>
            <a:endParaRPr/>
          </a:p>
        </p:txBody>
      </p:sp>
      <p:grpSp>
        <p:nvGrpSpPr>
          <p:cNvPr id="481" name="Google Shape;481;p28"/>
          <p:cNvGrpSpPr/>
          <p:nvPr/>
        </p:nvGrpSpPr>
        <p:grpSpPr>
          <a:xfrm>
            <a:off x="1457131" y="5683617"/>
            <a:ext cx="3354707" cy="3759731"/>
            <a:chOff x="0" y="0"/>
            <a:chExt cx="4472943" cy="5012975"/>
          </a:xfrm>
        </p:grpSpPr>
        <p:sp>
          <p:nvSpPr>
            <p:cNvPr id="482" name="Google Shape;482;p28"/>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3">
                <a:alphaModFix/>
              </a:blip>
              <a:stretch>
                <a:fillRect/>
              </a:stretch>
            </a:blipFill>
            <a:ln>
              <a:noFill/>
            </a:ln>
          </p:spPr>
          <p:txBody>
            <a:bodyPr/>
            <a:lstStyle/>
            <a:p>
              <a:endParaRPr lang="en-US"/>
            </a:p>
          </p:txBody>
        </p:sp>
        <p:sp>
          <p:nvSpPr>
            <p:cNvPr id="483" name="Google Shape;483;p28"/>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3">
                <a:alphaModFix/>
              </a:blip>
              <a:stretch>
                <a:fillRect t="-234683"/>
              </a:stretch>
            </a:blipFill>
            <a:ln>
              <a:noFill/>
            </a:ln>
          </p:spPr>
          <p:txBody>
            <a:bodyPr/>
            <a:lstStyle/>
            <a:p>
              <a:endParaRPr lang="en-US"/>
            </a:p>
          </p:txBody>
        </p:sp>
      </p:grpSp>
      <p:grpSp>
        <p:nvGrpSpPr>
          <p:cNvPr id="484" name="Google Shape;484;p28"/>
          <p:cNvGrpSpPr/>
          <p:nvPr/>
        </p:nvGrpSpPr>
        <p:grpSpPr>
          <a:xfrm>
            <a:off x="9469818" y="5683617"/>
            <a:ext cx="3354707" cy="3759731"/>
            <a:chOff x="0" y="0"/>
            <a:chExt cx="4472943" cy="5012975"/>
          </a:xfrm>
        </p:grpSpPr>
        <p:sp>
          <p:nvSpPr>
            <p:cNvPr id="485" name="Google Shape;485;p28"/>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3">
                <a:alphaModFix/>
              </a:blip>
              <a:stretch>
                <a:fillRect/>
              </a:stretch>
            </a:blipFill>
            <a:ln>
              <a:noFill/>
            </a:ln>
          </p:spPr>
          <p:txBody>
            <a:bodyPr/>
            <a:lstStyle/>
            <a:p>
              <a:endParaRPr lang="en-US"/>
            </a:p>
          </p:txBody>
        </p:sp>
        <p:sp>
          <p:nvSpPr>
            <p:cNvPr id="486" name="Google Shape;486;p28"/>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3">
                <a:alphaModFix/>
              </a:blip>
              <a:stretch>
                <a:fillRect t="-234683"/>
              </a:stretch>
            </a:blipFill>
            <a:ln>
              <a:noFill/>
            </a:ln>
          </p:spPr>
          <p:txBody>
            <a:bodyPr/>
            <a:lstStyle/>
            <a:p>
              <a:endParaRPr lang="en-US"/>
            </a:p>
          </p:txBody>
        </p:sp>
      </p:grpSp>
      <p:sp>
        <p:nvSpPr>
          <p:cNvPr id="487" name="Google Shape;487;p28"/>
          <p:cNvSpPr txBox="1"/>
          <p:nvPr/>
        </p:nvSpPr>
        <p:spPr>
          <a:xfrm>
            <a:off x="2157634" y="6680833"/>
            <a:ext cx="1953701" cy="377876"/>
          </a:xfrm>
          <a:prstGeom prst="rect">
            <a:avLst/>
          </a:prstGeom>
          <a:noFill/>
          <a:ln>
            <a:noFill/>
          </a:ln>
        </p:spPr>
        <p:txBody>
          <a:bodyPr spcFirstLastPara="1" wrap="square" lIns="0" tIns="0" rIns="0" bIns="0" anchor="t" anchorCtr="0">
            <a:spAutoFit/>
          </a:bodyPr>
          <a:lstStyle/>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Producer</a:t>
            </a:r>
            <a:endParaRPr/>
          </a:p>
        </p:txBody>
      </p:sp>
      <p:grpSp>
        <p:nvGrpSpPr>
          <p:cNvPr id="488" name="Google Shape;488;p28"/>
          <p:cNvGrpSpPr/>
          <p:nvPr/>
        </p:nvGrpSpPr>
        <p:grpSpPr>
          <a:xfrm>
            <a:off x="13476162" y="5683617"/>
            <a:ext cx="3354707" cy="3759731"/>
            <a:chOff x="0" y="0"/>
            <a:chExt cx="4472943" cy="5012975"/>
          </a:xfrm>
        </p:grpSpPr>
        <p:sp>
          <p:nvSpPr>
            <p:cNvPr id="489" name="Google Shape;489;p28"/>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3">
                <a:alphaModFix/>
              </a:blip>
              <a:stretch>
                <a:fillRect/>
              </a:stretch>
            </a:blipFill>
            <a:ln>
              <a:noFill/>
            </a:ln>
          </p:spPr>
          <p:txBody>
            <a:bodyPr/>
            <a:lstStyle/>
            <a:p>
              <a:endParaRPr lang="en-US"/>
            </a:p>
          </p:txBody>
        </p:sp>
        <p:sp>
          <p:nvSpPr>
            <p:cNvPr id="490" name="Google Shape;490;p28"/>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3">
                <a:alphaModFix/>
              </a:blip>
              <a:stretch>
                <a:fillRect t="-234683"/>
              </a:stretch>
            </a:blipFill>
            <a:ln>
              <a:noFill/>
            </a:ln>
          </p:spPr>
          <p:txBody>
            <a:bodyPr/>
            <a:lstStyle/>
            <a:p>
              <a:endParaRPr lang="en-US"/>
            </a:p>
          </p:txBody>
        </p:sp>
      </p:grpSp>
      <p:grpSp>
        <p:nvGrpSpPr>
          <p:cNvPr id="491" name="Google Shape;491;p28"/>
          <p:cNvGrpSpPr/>
          <p:nvPr/>
        </p:nvGrpSpPr>
        <p:grpSpPr>
          <a:xfrm>
            <a:off x="5463475" y="5683617"/>
            <a:ext cx="3354707" cy="3759731"/>
            <a:chOff x="0" y="0"/>
            <a:chExt cx="4472943" cy="5012975"/>
          </a:xfrm>
        </p:grpSpPr>
        <p:sp>
          <p:nvSpPr>
            <p:cNvPr id="492" name="Google Shape;492;p28"/>
            <p:cNvSpPr/>
            <p:nvPr/>
          </p:nvSpPr>
          <p:spPr>
            <a:xfrm>
              <a:off x="0" y="0"/>
              <a:ext cx="4472943" cy="4555775"/>
            </a:xfrm>
            <a:custGeom>
              <a:avLst/>
              <a:gdLst/>
              <a:ahLst/>
              <a:cxnLst/>
              <a:rect l="l" t="t" r="r" b="b"/>
              <a:pathLst>
                <a:path w="4472943" h="4555775" extrusionOk="0">
                  <a:moveTo>
                    <a:pt x="0" y="0"/>
                  </a:moveTo>
                  <a:lnTo>
                    <a:pt x="4472943" y="0"/>
                  </a:lnTo>
                  <a:lnTo>
                    <a:pt x="4472943" y="4555775"/>
                  </a:lnTo>
                  <a:lnTo>
                    <a:pt x="0" y="4555775"/>
                  </a:lnTo>
                  <a:lnTo>
                    <a:pt x="0" y="0"/>
                  </a:lnTo>
                  <a:close/>
                </a:path>
              </a:pathLst>
            </a:custGeom>
            <a:blipFill rotWithShape="1">
              <a:blip r:embed="rId3">
                <a:alphaModFix/>
              </a:blip>
              <a:stretch>
                <a:fillRect/>
              </a:stretch>
            </a:blipFill>
            <a:ln>
              <a:noFill/>
            </a:ln>
          </p:spPr>
          <p:txBody>
            <a:bodyPr/>
            <a:lstStyle/>
            <a:p>
              <a:endParaRPr lang="en-US"/>
            </a:p>
          </p:txBody>
        </p:sp>
        <p:sp>
          <p:nvSpPr>
            <p:cNvPr id="493" name="Google Shape;493;p28"/>
            <p:cNvSpPr/>
            <p:nvPr/>
          </p:nvSpPr>
          <p:spPr>
            <a:xfrm>
              <a:off x="0" y="3651791"/>
              <a:ext cx="4472943" cy="1361184"/>
            </a:xfrm>
            <a:custGeom>
              <a:avLst/>
              <a:gdLst/>
              <a:ahLst/>
              <a:cxnLst/>
              <a:rect l="l" t="t" r="r" b="b"/>
              <a:pathLst>
                <a:path w="4472943" h="1361184" extrusionOk="0">
                  <a:moveTo>
                    <a:pt x="0" y="0"/>
                  </a:moveTo>
                  <a:lnTo>
                    <a:pt x="4472943" y="0"/>
                  </a:lnTo>
                  <a:lnTo>
                    <a:pt x="4472943" y="1361184"/>
                  </a:lnTo>
                  <a:lnTo>
                    <a:pt x="0" y="1361184"/>
                  </a:lnTo>
                  <a:lnTo>
                    <a:pt x="0" y="0"/>
                  </a:lnTo>
                  <a:close/>
                </a:path>
              </a:pathLst>
            </a:custGeom>
            <a:blipFill rotWithShape="1">
              <a:blip r:embed="rId3">
                <a:alphaModFix/>
              </a:blip>
              <a:stretch>
                <a:fillRect t="-234683"/>
              </a:stretch>
            </a:blipFill>
            <a:ln>
              <a:noFill/>
            </a:ln>
          </p:spPr>
          <p:txBody>
            <a:bodyPr/>
            <a:lstStyle/>
            <a:p>
              <a:endParaRPr lang="en-US"/>
            </a:p>
          </p:txBody>
        </p:sp>
      </p:grpSp>
      <p:sp>
        <p:nvSpPr>
          <p:cNvPr id="494" name="Google Shape;494;p28"/>
          <p:cNvSpPr/>
          <p:nvPr/>
        </p:nvSpPr>
        <p:spPr>
          <a:xfrm>
            <a:off x="2157634" y="3559302"/>
            <a:ext cx="1687929" cy="1920829"/>
          </a:xfrm>
          <a:custGeom>
            <a:avLst/>
            <a:gdLst/>
            <a:ahLst/>
            <a:cxnLst/>
            <a:rect l="l" t="t" r="r" b="b"/>
            <a:pathLst>
              <a:path w="1687929" h="1920829" extrusionOk="0">
                <a:moveTo>
                  <a:pt x="0" y="0"/>
                </a:moveTo>
                <a:lnTo>
                  <a:pt x="1687929" y="0"/>
                </a:lnTo>
                <a:lnTo>
                  <a:pt x="1687929" y="1920829"/>
                </a:lnTo>
                <a:lnTo>
                  <a:pt x="0" y="1920829"/>
                </a:lnTo>
                <a:lnTo>
                  <a:pt x="0" y="0"/>
                </a:lnTo>
                <a:close/>
              </a:path>
            </a:pathLst>
          </a:custGeom>
          <a:blipFill rotWithShape="1">
            <a:blip r:embed="rId4">
              <a:alphaModFix/>
            </a:blip>
            <a:stretch>
              <a:fillRect/>
            </a:stretch>
          </a:blipFill>
          <a:ln>
            <a:noFill/>
          </a:ln>
        </p:spPr>
        <p:txBody>
          <a:bodyPr/>
          <a:lstStyle/>
          <a:p>
            <a:endParaRPr lang="en-US"/>
          </a:p>
        </p:txBody>
      </p:sp>
      <p:sp>
        <p:nvSpPr>
          <p:cNvPr id="495" name="Google Shape;495;p28"/>
          <p:cNvSpPr/>
          <p:nvPr/>
        </p:nvSpPr>
        <p:spPr>
          <a:xfrm>
            <a:off x="9262711" y="4301555"/>
            <a:ext cx="3561814" cy="1178576"/>
          </a:xfrm>
          <a:custGeom>
            <a:avLst/>
            <a:gdLst/>
            <a:ahLst/>
            <a:cxnLst/>
            <a:rect l="l" t="t" r="r" b="b"/>
            <a:pathLst>
              <a:path w="3561814" h="1178576" extrusionOk="0">
                <a:moveTo>
                  <a:pt x="0" y="0"/>
                </a:moveTo>
                <a:lnTo>
                  <a:pt x="3561814" y="0"/>
                </a:lnTo>
                <a:lnTo>
                  <a:pt x="3561814" y="1178576"/>
                </a:lnTo>
                <a:lnTo>
                  <a:pt x="0" y="1178576"/>
                </a:lnTo>
                <a:lnTo>
                  <a:pt x="0" y="0"/>
                </a:lnTo>
                <a:close/>
              </a:path>
            </a:pathLst>
          </a:custGeom>
          <a:blipFill rotWithShape="1">
            <a:blip r:embed="rId5">
              <a:alphaModFix/>
            </a:blip>
            <a:stretch>
              <a:fillRect/>
            </a:stretch>
          </a:blipFill>
          <a:ln>
            <a:noFill/>
          </a:ln>
        </p:spPr>
        <p:txBody>
          <a:bodyPr/>
          <a:lstStyle/>
          <a:p>
            <a:endParaRPr lang="en-US"/>
          </a:p>
        </p:txBody>
      </p:sp>
      <p:sp>
        <p:nvSpPr>
          <p:cNvPr id="496" name="Google Shape;496;p28"/>
          <p:cNvSpPr/>
          <p:nvPr/>
        </p:nvSpPr>
        <p:spPr>
          <a:xfrm>
            <a:off x="13643306" y="3961198"/>
            <a:ext cx="3020418" cy="1483780"/>
          </a:xfrm>
          <a:custGeom>
            <a:avLst/>
            <a:gdLst/>
            <a:ahLst/>
            <a:cxnLst/>
            <a:rect l="l" t="t" r="r" b="b"/>
            <a:pathLst>
              <a:path w="3020418" h="1483780" extrusionOk="0">
                <a:moveTo>
                  <a:pt x="0" y="0"/>
                </a:moveTo>
                <a:lnTo>
                  <a:pt x="3020418" y="0"/>
                </a:lnTo>
                <a:lnTo>
                  <a:pt x="3020418" y="1483780"/>
                </a:lnTo>
                <a:lnTo>
                  <a:pt x="0" y="1483780"/>
                </a:lnTo>
                <a:lnTo>
                  <a:pt x="0" y="0"/>
                </a:lnTo>
                <a:close/>
              </a:path>
            </a:pathLst>
          </a:custGeom>
          <a:blipFill rotWithShape="1">
            <a:blip r:embed="rId6">
              <a:alphaModFix/>
            </a:blip>
            <a:stretch>
              <a:fillRect/>
            </a:stretch>
          </a:blipFill>
          <a:ln>
            <a:noFill/>
          </a:ln>
        </p:spPr>
        <p:txBody>
          <a:bodyPr/>
          <a:lstStyle/>
          <a:p>
            <a:endParaRPr lang="en-US"/>
          </a:p>
        </p:txBody>
      </p:sp>
      <p:sp>
        <p:nvSpPr>
          <p:cNvPr id="497" name="Google Shape;497;p28"/>
          <p:cNvSpPr txBox="1"/>
          <p:nvPr/>
        </p:nvSpPr>
        <p:spPr>
          <a:xfrm rot="-1067334">
            <a:off x="1516443" y="2531229"/>
            <a:ext cx="2695726" cy="810153"/>
          </a:xfrm>
          <a:prstGeom prst="rect">
            <a:avLst/>
          </a:prstGeom>
          <a:noFill/>
          <a:ln>
            <a:noFill/>
          </a:ln>
        </p:spPr>
        <p:txBody>
          <a:bodyPr spcFirstLastPara="1" wrap="square" lIns="0" tIns="0" rIns="0" bIns="0" anchor="t" anchorCtr="0">
            <a:spAutoFit/>
          </a:bodyPr>
          <a:lstStyle/>
          <a:p>
            <a:pPr marL="0" marR="0" lvl="0" indent="0" algn="ctr" rtl="0">
              <a:lnSpc>
                <a:spcPct val="118011"/>
              </a:lnSpc>
              <a:spcBef>
                <a:spcPts val="0"/>
              </a:spcBef>
              <a:spcAft>
                <a:spcPts val="0"/>
              </a:spcAft>
              <a:buNone/>
            </a:pPr>
            <a:r>
              <a:rPr lang="en-US" sz="2715" b="0" i="0" u="none" strike="noStrike" cap="none">
                <a:solidFill>
                  <a:srgbClr val="000000"/>
                </a:solidFill>
                <a:latin typeface="Sedgwick Ave"/>
                <a:ea typeface="Sedgwick Ave"/>
                <a:cs typeface="Sedgwick Ave"/>
                <a:sym typeface="Sedgwick Ave"/>
              </a:rPr>
              <a:t>photosynthetic algae in corals</a:t>
            </a:r>
            <a:endParaRPr/>
          </a:p>
        </p:txBody>
      </p:sp>
      <p:sp>
        <p:nvSpPr>
          <p:cNvPr id="498" name="Google Shape;498;p28"/>
          <p:cNvSpPr txBox="1"/>
          <p:nvPr/>
        </p:nvSpPr>
        <p:spPr>
          <a:xfrm rot="-1023372">
            <a:off x="5010550" y="3799306"/>
            <a:ext cx="2847310" cy="406948"/>
          </a:xfrm>
          <a:prstGeom prst="rect">
            <a:avLst/>
          </a:prstGeom>
          <a:noFill/>
          <a:ln>
            <a:noFill/>
          </a:ln>
        </p:spPr>
        <p:txBody>
          <a:bodyPr spcFirstLastPara="1" wrap="square" lIns="0" tIns="0" rIns="0" bIns="0" anchor="t" anchorCtr="0">
            <a:spAutoFit/>
          </a:bodyPr>
          <a:lstStyle/>
          <a:p>
            <a:pPr marL="0" marR="0" lvl="0" indent="0" algn="ctr" rtl="0">
              <a:lnSpc>
                <a:spcPct val="118011"/>
              </a:lnSpc>
              <a:spcBef>
                <a:spcPts val="0"/>
              </a:spcBef>
              <a:spcAft>
                <a:spcPts val="0"/>
              </a:spcAft>
              <a:buNone/>
            </a:pPr>
            <a:r>
              <a:rPr lang="en-US" sz="2715" b="0" i="0" u="none" strike="noStrike" cap="none">
                <a:solidFill>
                  <a:srgbClr val="000000"/>
                </a:solidFill>
                <a:latin typeface="Sedgwick Ave"/>
                <a:ea typeface="Sedgwick Ave"/>
                <a:cs typeface="Sedgwick Ave"/>
                <a:sym typeface="Sedgwick Ave"/>
              </a:rPr>
              <a:t>marine bacteria</a:t>
            </a:r>
            <a:endParaRPr/>
          </a:p>
        </p:txBody>
      </p:sp>
      <p:sp>
        <p:nvSpPr>
          <p:cNvPr id="499" name="Google Shape;499;p28"/>
          <p:cNvSpPr txBox="1"/>
          <p:nvPr/>
        </p:nvSpPr>
        <p:spPr>
          <a:xfrm rot="250043">
            <a:off x="9609875" y="3799306"/>
            <a:ext cx="3502468" cy="406948"/>
          </a:xfrm>
          <a:prstGeom prst="rect">
            <a:avLst/>
          </a:prstGeom>
          <a:noFill/>
          <a:ln>
            <a:noFill/>
          </a:ln>
        </p:spPr>
        <p:txBody>
          <a:bodyPr spcFirstLastPara="1" wrap="square" lIns="0" tIns="0" rIns="0" bIns="0" anchor="t" anchorCtr="0">
            <a:spAutoFit/>
          </a:bodyPr>
          <a:lstStyle/>
          <a:p>
            <a:pPr marL="0" marR="0" lvl="0" indent="0" algn="ctr" rtl="0">
              <a:lnSpc>
                <a:spcPct val="118011"/>
              </a:lnSpc>
              <a:spcBef>
                <a:spcPts val="0"/>
              </a:spcBef>
              <a:spcAft>
                <a:spcPts val="0"/>
              </a:spcAft>
              <a:buNone/>
            </a:pPr>
            <a:r>
              <a:rPr lang="en-US" sz="2715" b="0" i="0" u="none" strike="noStrike" cap="none">
                <a:solidFill>
                  <a:srgbClr val="000000"/>
                </a:solidFill>
                <a:latin typeface="Sedgwick Ave"/>
                <a:ea typeface="Sedgwick Ave"/>
                <a:cs typeface="Sedgwick Ave"/>
                <a:sym typeface="Sedgwick Ave"/>
              </a:rPr>
              <a:t>Secondary Consumer</a:t>
            </a:r>
            <a:endParaRPr/>
          </a:p>
        </p:txBody>
      </p:sp>
      <p:sp>
        <p:nvSpPr>
          <p:cNvPr id="500" name="Google Shape;500;p28"/>
          <p:cNvSpPr txBox="1"/>
          <p:nvPr/>
        </p:nvSpPr>
        <p:spPr>
          <a:xfrm rot="-714895">
            <a:off x="13656225" y="3525340"/>
            <a:ext cx="2700422" cy="406948"/>
          </a:xfrm>
          <a:prstGeom prst="rect">
            <a:avLst/>
          </a:prstGeom>
          <a:noFill/>
          <a:ln>
            <a:noFill/>
          </a:ln>
        </p:spPr>
        <p:txBody>
          <a:bodyPr spcFirstLastPara="1" wrap="square" lIns="0" tIns="0" rIns="0" bIns="0" anchor="t" anchorCtr="0">
            <a:spAutoFit/>
          </a:bodyPr>
          <a:lstStyle/>
          <a:p>
            <a:pPr marL="0" marR="0" lvl="0" indent="0" algn="ctr" rtl="0">
              <a:lnSpc>
                <a:spcPct val="118011"/>
              </a:lnSpc>
              <a:spcBef>
                <a:spcPts val="0"/>
              </a:spcBef>
              <a:spcAft>
                <a:spcPts val="0"/>
              </a:spcAft>
              <a:buNone/>
            </a:pPr>
            <a:r>
              <a:rPr lang="en-US" sz="2715" b="0" i="0" u="none" strike="noStrike" cap="none">
                <a:solidFill>
                  <a:srgbClr val="000000"/>
                </a:solidFill>
                <a:latin typeface="Sedgwick Ave"/>
                <a:ea typeface="Sedgwick Ave"/>
                <a:cs typeface="Sedgwick Ave"/>
                <a:sym typeface="Sedgwick Ave"/>
              </a:rPr>
              <a:t>reef shark</a:t>
            </a:r>
            <a:endParaRPr/>
          </a:p>
        </p:txBody>
      </p:sp>
      <p:sp>
        <p:nvSpPr>
          <p:cNvPr id="501" name="Google Shape;501;p28"/>
          <p:cNvSpPr/>
          <p:nvPr/>
        </p:nvSpPr>
        <p:spPr>
          <a:xfrm rot="-4828253">
            <a:off x="6413023" y="3862143"/>
            <a:ext cx="1455610" cy="2057400"/>
          </a:xfrm>
          <a:custGeom>
            <a:avLst/>
            <a:gdLst/>
            <a:ahLst/>
            <a:cxnLst/>
            <a:rect l="l" t="t" r="r" b="b"/>
            <a:pathLst>
              <a:path w="1455610" h="2057400" extrusionOk="0">
                <a:moveTo>
                  <a:pt x="0" y="0"/>
                </a:moveTo>
                <a:lnTo>
                  <a:pt x="1455610" y="0"/>
                </a:lnTo>
                <a:lnTo>
                  <a:pt x="1455610" y="2057400"/>
                </a:lnTo>
                <a:lnTo>
                  <a:pt x="0" y="2057400"/>
                </a:lnTo>
                <a:lnTo>
                  <a:pt x="0" y="0"/>
                </a:lnTo>
                <a:close/>
              </a:path>
            </a:pathLst>
          </a:custGeom>
          <a:blipFill rotWithShape="1">
            <a:blip r:embed="rId7">
              <a:alphaModFix/>
            </a:blip>
            <a:stretch>
              <a:fillRect/>
            </a:stretch>
          </a:blipFill>
          <a:ln>
            <a:noFill/>
          </a:ln>
        </p:spPr>
        <p:txBody>
          <a:bodyPr/>
          <a:lstStyle/>
          <a:p>
            <a:endParaRPr lang="en-US"/>
          </a:p>
        </p:txBody>
      </p:sp>
      <p:sp>
        <p:nvSpPr>
          <p:cNvPr id="502" name="Google Shape;502;p28"/>
          <p:cNvSpPr txBox="1"/>
          <p:nvPr/>
        </p:nvSpPr>
        <p:spPr>
          <a:xfrm>
            <a:off x="6163978" y="6516943"/>
            <a:ext cx="1953701" cy="749351"/>
          </a:xfrm>
          <a:prstGeom prst="rect">
            <a:avLst/>
          </a:prstGeom>
          <a:noFill/>
          <a:ln>
            <a:noFill/>
          </a:ln>
        </p:spPr>
        <p:txBody>
          <a:bodyPr spcFirstLastPara="1" wrap="square" lIns="0" tIns="0" rIns="0" bIns="0" anchor="t" anchorCtr="0">
            <a:spAutoFit/>
          </a:bodyPr>
          <a:lstStyle/>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Primary</a:t>
            </a:r>
            <a:endParaRPr/>
          </a:p>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Consumer</a:t>
            </a:r>
            <a:endParaRPr/>
          </a:p>
        </p:txBody>
      </p:sp>
      <p:sp>
        <p:nvSpPr>
          <p:cNvPr id="503" name="Google Shape;503;p28"/>
          <p:cNvSpPr txBox="1"/>
          <p:nvPr/>
        </p:nvSpPr>
        <p:spPr>
          <a:xfrm>
            <a:off x="10170321" y="6516943"/>
            <a:ext cx="1953701" cy="749351"/>
          </a:xfrm>
          <a:prstGeom prst="rect">
            <a:avLst/>
          </a:prstGeom>
          <a:noFill/>
          <a:ln>
            <a:noFill/>
          </a:ln>
        </p:spPr>
        <p:txBody>
          <a:bodyPr spcFirstLastPara="1" wrap="square" lIns="0" tIns="0" rIns="0" bIns="0" anchor="t" anchorCtr="0">
            <a:spAutoFit/>
          </a:bodyPr>
          <a:lstStyle/>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Secondary</a:t>
            </a:r>
            <a:endParaRPr/>
          </a:p>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Consumer</a:t>
            </a:r>
            <a:endParaRPr/>
          </a:p>
        </p:txBody>
      </p:sp>
      <p:sp>
        <p:nvSpPr>
          <p:cNvPr id="504" name="Google Shape;504;p28"/>
          <p:cNvSpPr txBox="1"/>
          <p:nvPr/>
        </p:nvSpPr>
        <p:spPr>
          <a:xfrm>
            <a:off x="13985169" y="6627556"/>
            <a:ext cx="2336692" cy="377876"/>
          </a:xfrm>
          <a:prstGeom prst="rect">
            <a:avLst/>
          </a:prstGeom>
          <a:noFill/>
          <a:ln>
            <a:noFill/>
          </a:ln>
        </p:spPr>
        <p:txBody>
          <a:bodyPr spcFirstLastPara="1" wrap="square" lIns="0" tIns="0" rIns="0" bIns="0" anchor="t" anchorCtr="0">
            <a:spAutoFit/>
          </a:bodyPr>
          <a:lstStyle/>
          <a:p>
            <a:pPr marL="0" marR="0" lvl="0" indent="0" algn="ctr" rtl="0">
              <a:lnSpc>
                <a:spcPct val="117976"/>
              </a:lnSpc>
              <a:spcBef>
                <a:spcPts val="0"/>
              </a:spcBef>
              <a:spcAft>
                <a:spcPts val="0"/>
              </a:spcAft>
              <a:buNone/>
            </a:pPr>
            <a:r>
              <a:rPr lang="en-US" sz="2520" b="0" i="0" u="none" strike="noStrike" cap="none">
                <a:solidFill>
                  <a:srgbClr val="000000"/>
                </a:solidFill>
                <a:latin typeface="Sedgwick Ave"/>
                <a:ea typeface="Sedgwick Ave"/>
                <a:cs typeface="Sedgwick Ave"/>
                <a:sym typeface="Sedgwick Ave"/>
              </a:rPr>
              <a:t>Decomposer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508"/>
        <p:cNvGrpSpPr/>
        <p:nvPr/>
      </p:nvGrpSpPr>
      <p:grpSpPr>
        <a:xfrm>
          <a:off x="0" y="0"/>
          <a:ext cx="0" cy="0"/>
          <a:chOff x="0" y="0"/>
          <a:chExt cx="0" cy="0"/>
        </a:xfrm>
      </p:grpSpPr>
      <p:sp>
        <p:nvSpPr>
          <p:cNvPr id="509" name="Google Shape;509;p29"/>
          <p:cNvSpPr/>
          <p:nvPr/>
        </p:nvSpPr>
        <p:spPr>
          <a:xfrm>
            <a:off x="1342667" y="4162883"/>
            <a:ext cx="3719137" cy="3719137"/>
          </a:xfrm>
          <a:custGeom>
            <a:avLst/>
            <a:gdLst/>
            <a:ahLst/>
            <a:cxnLst/>
            <a:rect l="l" t="t" r="r" b="b"/>
            <a:pathLst>
              <a:path w="3719137" h="3719137" extrusionOk="0">
                <a:moveTo>
                  <a:pt x="0" y="0"/>
                </a:moveTo>
                <a:lnTo>
                  <a:pt x="3719137" y="0"/>
                </a:lnTo>
                <a:lnTo>
                  <a:pt x="3719137" y="3719137"/>
                </a:lnTo>
                <a:lnTo>
                  <a:pt x="0" y="3719137"/>
                </a:lnTo>
                <a:lnTo>
                  <a:pt x="0" y="0"/>
                </a:lnTo>
                <a:close/>
              </a:path>
            </a:pathLst>
          </a:custGeom>
          <a:blipFill rotWithShape="1">
            <a:blip r:embed="rId3">
              <a:alphaModFix/>
            </a:blip>
            <a:stretch>
              <a:fillRect/>
            </a:stretch>
          </a:blipFill>
          <a:ln>
            <a:noFill/>
          </a:ln>
        </p:spPr>
        <p:txBody>
          <a:bodyPr/>
          <a:lstStyle/>
          <a:p>
            <a:endParaRPr lang="en-US"/>
          </a:p>
        </p:txBody>
      </p:sp>
      <p:sp>
        <p:nvSpPr>
          <p:cNvPr id="510" name="Google Shape;510;p29"/>
          <p:cNvSpPr/>
          <p:nvPr/>
        </p:nvSpPr>
        <p:spPr>
          <a:xfrm>
            <a:off x="5303843" y="4162883"/>
            <a:ext cx="3719137" cy="3719137"/>
          </a:xfrm>
          <a:custGeom>
            <a:avLst/>
            <a:gdLst/>
            <a:ahLst/>
            <a:cxnLst/>
            <a:rect l="l" t="t" r="r" b="b"/>
            <a:pathLst>
              <a:path w="3719137" h="3719137" extrusionOk="0">
                <a:moveTo>
                  <a:pt x="0" y="0"/>
                </a:moveTo>
                <a:lnTo>
                  <a:pt x="3719137" y="0"/>
                </a:lnTo>
                <a:lnTo>
                  <a:pt x="3719137" y="3719137"/>
                </a:lnTo>
                <a:lnTo>
                  <a:pt x="0" y="3719137"/>
                </a:lnTo>
                <a:lnTo>
                  <a:pt x="0" y="0"/>
                </a:lnTo>
                <a:close/>
              </a:path>
            </a:pathLst>
          </a:custGeom>
          <a:blipFill rotWithShape="1">
            <a:blip r:embed="rId3">
              <a:alphaModFix/>
            </a:blip>
            <a:stretch>
              <a:fillRect/>
            </a:stretch>
          </a:blipFill>
          <a:ln>
            <a:noFill/>
          </a:ln>
        </p:spPr>
        <p:txBody>
          <a:bodyPr/>
          <a:lstStyle/>
          <a:p>
            <a:endParaRPr lang="en-US"/>
          </a:p>
        </p:txBody>
      </p:sp>
      <p:sp>
        <p:nvSpPr>
          <p:cNvPr id="511" name="Google Shape;511;p29"/>
          <p:cNvSpPr/>
          <p:nvPr/>
        </p:nvSpPr>
        <p:spPr>
          <a:xfrm>
            <a:off x="9265020" y="4162883"/>
            <a:ext cx="3719137" cy="3719137"/>
          </a:xfrm>
          <a:custGeom>
            <a:avLst/>
            <a:gdLst/>
            <a:ahLst/>
            <a:cxnLst/>
            <a:rect l="l" t="t" r="r" b="b"/>
            <a:pathLst>
              <a:path w="3719137" h="3719137" extrusionOk="0">
                <a:moveTo>
                  <a:pt x="0" y="0"/>
                </a:moveTo>
                <a:lnTo>
                  <a:pt x="3719137" y="0"/>
                </a:lnTo>
                <a:lnTo>
                  <a:pt x="3719137" y="3719137"/>
                </a:lnTo>
                <a:lnTo>
                  <a:pt x="0" y="3719137"/>
                </a:lnTo>
                <a:lnTo>
                  <a:pt x="0" y="0"/>
                </a:lnTo>
                <a:close/>
              </a:path>
            </a:pathLst>
          </a:custGeom>
          <a:blipFill rotWithShape="1">
            <a:blip r:embed="rId3">
              <a:alphaModFix/>
            </a:blip>
            <a:stretch>
              <a:fillRect/>
            </a:stretch>
          </a:blipFill>
          <a:ln>
            <a:noFill/>
          </a:ln>
        </p:spPr>
        <p:txBody>
          <a:bodyPr/>
          <a:lstStyle/>
          <a:p>
            <a:endParaRPr lang="en-US"/>
          </a:p>
        </p:txBody>
      </p:sp>
      <p:sp>
        <p:nvSpPr>
          <p:cNvPr id="512" name="Google Shape;512;p29"/>
          <p:cNvSpPr/>
          <p:nvPr/>
        </p:nvSpPr>
        <p:spPr>
          <a:xfrm>
            <a:off x="13226196" y="4162883"/>
            <a:ext cx="3719137" cy="3719137"/>
          </a:xfrm>
          <a:custGeom>
            <a:avLst/>
            <a:gdLst/>
            <a:ahLst/>
            <a:cxnLst/>
            <a:rect l="l" t="t" r="r" b="b"/>
            <a:pathLst>
              <a:path w="3719137" h="3719137" extrusionOk="0">
                <a:moveTo>
                  <a:pt x="0" y="0"/>
                </a:moveTo>
                <a:lnTo>
                  <a:pt x="3719137" y="0"/>
                </a:lnTo>
                <a:lnTo>
                  <a:pt x="3719137" y="3719137"/>
                </a:lnTo>
                <a:lnTo>
                  <a:pt x="0" y="3719137"/>
                </a:lnTo>
                <a:lnTo>
                  <a:pt x="0" y="0"/>
                </a:lnTo>
                <a:close/>
              </a:path>
            </a:pathLst>
          </a:custGeom>
          <a:blipFill rotWithShape="1">
            <a:blip r:embed="rId3">
              <a:alphaModFix/>
            </a:blip>
            <a:stretch>
              <a:fillRect/>
            </a:stretch>
          </a:blipFill>
          <a:ln>
            <a:noFill/>
          </a:ln>
        </p:spPr>
        <p:txBody>
          <a:bodyPr/>
          <a:lstStyle/>
          <a:p>
            <a:endParaRPr lang="en-US"/>
          </a:p>
        </p:txBody>
      </p:sp>
      <p:sp>
        <p:nvSpPr>
          <p:cNvPr id="513" name="Google Shape;513;p29"/>
          <p:cNvSpPr/>
          <p:nvPr/>
        </p:nvSpPr>
        <p:spPr>
          <a:xfrm>
            <a:off x="3582222" y="1617742"/>
            <a:ext cx="2348051" cy="2345116"/>
          </a:xfrm>
          <a:custGeom>
            <a:avLst/>
            <a:gdLst/>
            <a:ahLst/>
            <a:cxnLst/>
            <a:rect l="l" t="t" r="r" b="b"/>
            <a:pathLst>
              <a:path w="2348051" h="2345116" extrusionOk="0">
                <a:moveTo>
                  <a:pt x="0" y="0"/>
                </a:moveTo>
                <a:lnTo>
                  <a:pt x="2348051" y="0"/>
                </a:lnTo>
                <a:lnTo>
                  <a:pt x="2348051" y="2345116"/>
                </a:lnTo>
                <a:lnTo>
                  <a:pt x="0" y="2345116"/>
                </a:lnTo>
                <a:lnTo>
                  <a:pt x="0" y="0"/>
                </a:lnTo>
                <a:close/>
              </a:path>
            </a:pathLst>
          </a:custGeom>
          <a:blipFill rotWithShape="1">
            <a:blip r:embed="rId4">
              <a:alphaModFix/>
            </a:blip>
            <a:stretch>
              <a:fillRect/>
            </a:stretch>
          </a:blipFill>
          <a:ln>
            <a:noFill/>
          </a:ln>
        </p:spPr>
        <p:txBody>
          <a:bodyPr/>
          <a:lstStyle/>
          <a:p>
            <a:endParaRPr lang="en-US"/>
          </a:p>
        </p:txBody>
      </p:sp>
      <p:sp>
        <p:nvSpPr>
          <p:cNvPr id="514" name="Google Shape;514;p29"/>
          <p:cNvSpPr txBox="1"/>
          <p:nvPr/>
        </p:nvSpPr>
        <p:spPr>
          <a:xfrm>
            <a:off x="1825494" y="5678420"/>
            <a:ext cx="2753482" cy="156527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US" sz="2500" b="0" i="0" u="none" strike="noStrike" cap="none">
                <a:solidFill>
                  <a:srgbClr val="000000"/>
                </a:solidFill>
                <a:latin typeface="Pangolin"/>
                <a:ea typeface="Pangolin"/>
                <a:cs typeface="Pangolin"/>
                <a:sym typeface="Pangolin"/>
              </a:rPr>
              <a:t>It shows the transfer of matter and energy in an ecosystem.</a:t>
            </a:r>
            <a:endParaRPr/>
          </a:p>
        </p:txBody>
      </p:sp>
      <p:sp>
        <p:nvSpPr>
          <p:cNvPr id="515" name="Google Shape;515;p29"/>
          <p:cNvSpPr txBox="1"/>
          <p:nvPr/>
        </p:nvSpPr>
        <p:spPr>
          <a:xfrm>
            <a:off x="6160732" y="1882242"/>
            <a:ext cx="5966536" cy="1600252"/>
          </a:xfrm>
          <a:prstGeom prst="rect">
            <a:avLst/>
          </a:prstGeom>
          <a:noFill/>
          <a:ln>
            <a:noFill/>
          </a:ln>
        </p:spPr>
        <p:txBody>
          <a:bodyPr spcFirstLastPara="1" wrap="square" lIns="0" tIns="0" rIns="0" bIns="0" anchor="t" anchorCtr="0">
            <a:spAutoFit/>
          </a:bodyPr>
          <a:lstStyle/>
          <a:p>
            <a:pPr marL="0" marR="0" lvl="0" indent="0" algn="ctr" rtl="0">
              <a:lnSpc>
                <a:spcPct val="137997"/>
              </a:lnSpc>
              <a:spcBef>
                <a:spcPts val="0"/>
              </a:spcBef>
              <a:spcAft>
                <a:spcPts val="0"/>
              </a:spcAft>
              <a:buNone/>
            </a:pPr>
            <a:r>
              <a:rPr lang="en-US" sz="9477" b="0" i="0" u="none" strike="noStrike" cap="none">
                <a:solidFill>
                  <a:srgbClr val="5E6031"/>
                </a:solidFill>
                <a:latin typeface="Sedgwick Ave"/>
                <a:ea typeface="Sedgwick Ave"/>
                <a:cs typeface="Sedgwick Ave"/>
                <a:sym typeface="Sedgwick Ave"/>
              </a:rPr>
              <a:t>Summary</a:t>
            </a:r>
            <a:endParaRPr/>
          </a:p>
        </p:txBody>
      </p:sp>
      <p:sp>
        <p:nvSpPr>
          <p:cNvPr id="516" name="Google Shape;516;p29"/>
          <p:cNvSpPr txBox="1"/>
          <p:nvPr/>
        </p:nvSpPr>
        <p:spPr>
          <a:xfrm>
            <a:off x="1825494" y="4935470"/>
            <a:ext cx="2753482" cy="5619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700" b="0" i="0" u="none" strike="noStrike" cap="none">
                <a:solidFill>
                  <a:srgbClr val="000000"/>
                </a:solidFill>
                <a:latin typeface="Sedgwick Ave"/>
                <a:ea typeface="Sedgwick Ave"/>
                <a:cs typeface="Sedgwick Ave"/>
                <a:sym typeface="Sedgwick Ave"/>
              </a:rPr>
              <a:t>Food Chain</a:t>
            </a:r>
            <a:endParaRPr/>
          </a:p>
        </p:txBody>
      </p:sp>
      <p:sp>
        <p:nvSpPr>
          <p:cNvPr id="517" name="Google Shape;517;p29"/>
          <p:cNvSpPr txBox="1"/>
          <p:nvPr/>
        </p:nvSpPr>
        <p:spPr>
          <a:xfrm>
            <a:off x="5786671" y="4935470"/>
            <a:ext cx="2753482" cy="5619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700" b="0" i="0" u="none" strike="noStrike" cap="none">
                <a:solidFill>
                  <a:srgbClr val="000000"/>
                </a:solidFill>
                <a:latin typeface="Sedgwick Ave"/>
                <a:ea typeface="Sedgwick Ave"/>
                <a:cs typeface="Sedgwick Ave"/>
                <a:sym typeface="Sedgwick Ave"/>
              </a:rPr>
              <a:t>Producers</a:t>
            </a:r>
            <a:endParaRPr/>
          </a:p>
        </p:txBody>
      </p:sp>
      <p:sp>
        <p:nvSpPr>
          <p:cNvPr id="518" name="Google Shape;518;p29"/>
          <p:cNvSpPr txBox="1"/>
          <p:nvPr/>
        </p:nvSpPr>
        <p:spPr>
          <a:xfrm>
            <a:off x="9747847" y="4935470"/>
            <a:ext cx="2753482" cy="5619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700" b="0" i="0" u="none" strike="noStrike" cap="none">
                <a:solidFill>
                  <a:srgbClr val="000000"/>
                </a:solidFill>
                <a:latin typeface="Sedgwick Ave"/>
                <a:ea typeface="Sedgwick Ave"/>
                <a:cs typeface="Sedgwick Ave"/>
                <a:sym typeface="Sedgwick Ave"/>
              </a:rPr>
              <a:t>Consumers</a:t>
            </a:r>
            <a:endParaRPr/>
          </a:p>
        </p:txBody>
      </p:sp>
      <p:sp>
        <p:nvSpPr>
          <p:cNvPr id="519" name="Google Shape;519;p29"/>
          <p:cNvSpPr txBox="1"/>
          <p:nvPr/>
        </p:nvSpPr>
        <p:spPr>
          <a:xfrm>
            <a:off x="13532712" y="4935470"/>
            <a:ext cx="3106105" cy="5619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700" b="0" i="0" u="none" strike="noStrike" cap="none">
                <a:solidFill>
                  <a:srgbClr val="000000"/>
                </a:solidFill>
                <a:latin typeface="Sedgwick Ave"/>
                <a:ea typeface="Sedgwick Ave"/>
                <a:cs typeface="Sedgwick Ave"/>
                <a:sym typeface="Sedgwick Ave"/>
              </a:rPr>
              <a:t>Decomposers</a:t>
            </a:r>
            <a:endParaRPr/>
          </a:p>
        </p:txBody>
      </p:sp>
      <p:sp>
        <p:nvSpPr>
          <p:cNvPr id="520" name="Google Shape;520;p29"/>
          <p:cNvSpPr txBox="1"/>
          <p:nvPr/>
        </p:nvSpPr>
        <p:spPr>
          <a:xfrm>
            <a:off x="5786671" y="5687945"/>
            <a:ext cx="2753482" cy="144272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US" sz="2300" b="0" i="0" u="none" strike="noStrike" cap="none">
                <a:solidFill>
                  <a:srgbClr val="000000"/>
                </a:solidFill>
                <a:latin typeface="Pangolin"/>
                <a:ea typeface="Pangolin"/>
                <a:cs typeface="Pangolin"/>
                <a:sym typeface="Pangolin"/>
              </a:rPr>
              <a:t>They make</a:t>
            </a:r>
            <a:endParaRPr/>
          </a:p>
          <a:p>
            <a:pPr marL="0" marR="0" lvl="0" indent="0" algn="ctr" rtl="0">
              <a:lnSpc>
                <a:spcPct val="125000"/>
              </a:lnSpc>
              <a:spcBef>
                <a:spcPts val="0"/>
              </a:spcBef>
              <a:spcAft>
                <a:spcPts val="0"/>
              </a:spcAft>
              <a:buNone/>
            </a:pPr>
            <a:r>
              <a:rPr lang="en-US" sz="2300" b="0" i="0" u="none" strike="noStrike" cap="none">
                <a:solidFill>
                  <a:srgbClr val="000000"/>
                </a:solidFill>
                <a:latin typeface="Pangolin"/>
                <a:ea typeface="Pangolin"/>
                <a:cs typeface="Pangolin"/>
                <a:sym typeface="Pangolin"/>
              </a:rPr>
              <a:t>their own</a:t>
            </a:r>
            <a:endParaRPr/>
          </a:p>
          <a:p>
            <a:pPr marL="0" marR="0" lvl="0" indent="0" algn="ctr" rtl="0">
              <a:lnSpc>
                <a:spcPct val="125000"/>
              </a:lnSpc>
              <a:spcBef>
                <a:spcPts val="0"/>
              </a:spcBef>
              <a:spcAft>
                <a:spcPts val="0"/>
              </a:spcAft>
              <a:buNone/>
            </a:pPr>
            <a:r>
              <a:rPr lang="en-US" sz="2300" b="0" i="0" u="none" strike="noStrike" cap="none">
                <a:solidFill>
                  <a:srgbClr val="000000"/>
                </a:solidFill>
                <a:latin typeface="Pangolin"/>
                <a:ea typeface="Pangolin"/>
                <a:cs typeface="Pangolin"/>
                <a:sym typeface="Pangolin"/>
              </a:rPr>
              <a:t>food through photosynthesis. </a:t>
            </a:r>
            <a:endParaRPr/>
          </a:p>
        </p:txBody>
      </p:sp>
      <p:sp>
        <p:nvSpPr>
          <p:cNvPr id="521" name="Google Shape;521;p29"/>
          <p:cNvSpPr txBox="1"/>
          <p:nvPr/>
        </p:nvSpPr>
        <p:spPr>
          <a:xfrm>
            <a:off x="9924159" y="5687945"/>
            <a:ext cx="2400859" cy="108077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US" sz="2300" b="0" i="0" u="none" strike="noStrike" cap="none">
                <a:solidFill>
                  <a:srgbClr val="000000"/>
                </a:solidFill>
                <a:latin typeface="Pangolin"/>
                <a:ea typeface="Pangolin"/>
                <a:cs typeface="Pangolin"/>
                <a:sym typeface="Pangolin"/>
              </a:rPr>
              <a:t>They feed on plants and other animals to survive.</a:t>
            </a:r>
            <a:endParaRPr/>
          </a:p>
        </p:txBody>
      </p:sp>
      <p:sp>
        <p:nvSpPr>
          <p:cNvPr id="522" name="Google Shape;522;p29"/>
          <p:cNvSpPr txBox="1"/>
          <p:nvPr/>
        </p:nvSpPr>
        <p:spPr>
          <a:xfrm>
            <a:off x="13532712" y="5687945"/>
            <a:ext cx="3106105" cy="180467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US" sz="2300" b="0" i="0" u="none" strike="noStrike" cap="none">
                <a:solidFill>
                  <a:srgbClr val="000000"/>
                </a:solidFill>
                <a:latin typeface="Pangolin"/>
                <a:ea typeface="Pangolin"/>
                <a:cs typeface="Pangolin"/>
                <a:sym typeface="Pangolin"/>
              </a:rPr>
              <a:t>They break down dead plants and animals into simpler substances and recycle nutrients</a:t>
            </a:r>
            <a:endParaRPr/>
          </a:p>
          <a:p>
            <a:pPr marL="0" marR="0" lvl="0" indent="0" algn="ctr" rtl="0">
              <a:lnSpc>
                <a:spcPct val="125000"/>
              </a:lnSpc>
              <a:spcBef>
                <a:spcPts val="0"/>
              </a:spcBef>
              <a:spcAft>
                <a:spcPts val="0"/>
              </a:spcAft>
              <a:buNone/>
            </a:pPr>
            <a:r>
              <a:rPr lang="en-US" sz="2300" b="0" i="0" u="none" strike="noStrike" cap="none">
                <a:solidFill>
                  <a:srgbClr val="000000"/>
                </a:solidFill>
                <a:latin typeface="Pangolin"/>
                <a:ea typeface="Pangolin"/>
                <a:cs typeface="Pangolin"/>
                <a:sym typeface="Pangolin"/>
              </a:rPr>
              <a:t>into the soil. </a:t>
            </a:r>
            <a:endParaRPr/>
          </a:p>
        </p:txBody>
      </p:sp>
      <p:sp>
        <p:nvSpPr>
          <p:cNvPr id="523" name="Google Shape;523;p29"/>
          <p:cNvSpPr/>
          <p:nvPr/>
        </p:nvSpPr>
        <p:spPr>
          <a:xfrm rot="982222">
            <a:off x="12236207" y="1597371"/>
            <a:ext cx="2593011" cy="2830025"/>
          </a:xfrm>
          <a:custGeom>
            <a:avLst/>
            <a:gdLst/>
            <a:ahLst/>
            <a:cxnLst/>
            <a:rect l="l" t="t" r="r" b="b"/>
            <a:pathLst>
              <a:path w="2593011" h="2830025" extrusionOk="0">
                <a:moveTo>
                  <a:pt x="0" y="0"/>
                </a:moveTo>
                <a:lnTo>
                  <a:pt x="2593011" y="0"/>
                </a:lnTo>
                <a:lnTo>
                  <a:pt x="2593011" y="2830025"/>
                </a:lnTo>
                <a:lnTo>
                  <a:pt x="0" y="2830025"/>
                </a:lnTo>
                <a:lnTo>
                  <a:pt x="0" y="0"/>
                </a:lnTo>
                <a:close/>
              </a:path>
            </a:pathLst>
          </a:custGeom>
          <a:blipFill rotWithShape="1">
            <a:blip r:embed="rId5">
              <a:alphaModFix/>
            </a:blip>
            <a:stretch>
              <a:fillRect/>
            </a:stretch>
          </a:blipFill>
          <a:ln>
            <a:noFill/>
          </a:ln>
        </p:spPr>
        <p:txBody>
          <a:bodyPr/>
          <a:lstStyle/>
          <a:p>
            <a:endParaRPr lang="en-US"/>
          </a:p>
        </p:txBody>
      </p:sp>
      <p:sp>
        <p:nvSpPr>
          <p:cNvPr id="524" name="Google Shape;524;p29"/>
          <p:cNvSpPr txBox="1"/>
          <p:nvPr/>
        </p:nvSpPr>
        <p:spPr>
          <a:xfrm>
            <a:off x="5061804" y="8397875"/>
            <a:ext cx="8164393" cy="824865"/>
          </a:xfrm>
          <a:prstGeom prst="rect">
            <a:avLst/>
          </a:prstGeom>
          <a:noFill/>
          <a:ln>
            <a:noFill/>
          </a:ln>
        </p:spPr>
        <p:txBody>
          <a:bodyPr spcFirstLastPara="1" wrap="square" lIns="0" tIns="0" rIns="0" bIns="0" anchor="t" anchorCtr="0">
            <a:spAutoFit/>
          </a:bodyPr>
          <a:lstStyle/>
          <a:p>
            <a:pPr marL="0" marR="0" lvl="1" indent="0" algn="ctr" rtl="0">
              <a:lnSpc>
                <a:spcPct val="139958"/>
              </a:lnSpc>
              <a:spcBef>
                <a:spcPts val="0"/>
              </a:spcBef>
              <a:spcAft>
                <a:spcPts val="0"/>
              </a:spcAft>
              <a:buNone/>
            </a:pPr>
            <a:r>
              <a:rPr lang="en-US" sz="2400" b="0" i="0" u="none" strike="noStrike" cap="none">
                <a:solidFill>
                  <a:srgbClr val="000000"/>
                </a:solidFill>
                <a:latin typeface="Pangolin"/>
                <a:ea typeface="Pangolin"/>
                <a:cs typeface="Pangolin"/>
                <a:sym typeface="Pangolin"/>
              </a:rPr>
              <a:t>Lorem ipsum dolor sit amet, consectetur adipiscing elit, sed do eiusmod tempor incididunt ut labore et dolore magna aliqua. </a:t>
            </a:r>
            <a:endParaRPr/>
          </a:p>
        </p:txBody>
      </p:sp>
      <p:sp>
        <p:nvSpPr>
          <p:cNvPr id="525" name="Google Shape;525;p29"/>
          <p:cNvSpPr/>
          <p:nvPr/>
        </p:nvSpPr>
        <p:spPr>
          <a:xfrm rot="4512975">
            <a:off x="13983058" y="7472297"/>
            <a:ext cx="2384828" cy="3150413"/>
          </a:xfrm>
          <a:custGeom>
            <a:avLst/>
            <a:gdLst/>
            <a:ahLst/>
            <a:cxnLst/>
            <a:rect l="l" t="t" r="r" b="b"/>
            <a:pathLst>
              <a:path w="2384828" h="3150413" extrusionOk="0">
                <a:moveTo>
                  <a:pt x="0" y="0"/>
                </a:moveTo>
                <a:lnTo>
                  <a:pt x="2384828" y="0"/>
                </a:lnTo>
                <a:lnTo>
                  <a:pt x="2384828" y="3150412"/>
                </a:lnTo>
                <a:lnTo>
                  <a:pt x="0" y="3150412"/>
                </a:lnTo>
                <a:lnTo>
                  <a:pt x="0" y="0"/>
                </a:lnTo>
                <a:close/>
              </a:path>
            </a:pathLst>
          </a:custGeom>
          <a:blipFill rotWithShape="1">
            <a:blip r:embed="rId6">
              <a:alphaModFix/>
            </a:blip>
            <a:stretch>
              <a:fillRect/>
            </a:stretch>
          </a:blipFill>
          <a:ln>
            <a:noFill/>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529"/>
        <p:cNvGrpSpPr/>
        <p:nvPr/>
      </p:nvGrpSpPr>
      <p:grpSpPr>
        <a:xfrm>
          <a:off x="0" y="0"/>
          <a:ext cx="0" cy="0"/>
          <a:chOff x="0" y="0"/>
          <a:chExt cx="0" cy="0"/>
        </a:xfrm>
      </p:grpSpPr>
      <p:pic>
        <p:nvPicPr>
          <p:cNvPr id="530" name="Google Shape;530;p30"/>
          <p:cNvPicPr preferRelativeResize="0"/>
          <p:nvPr/>
        </p:nvPicPr>
        <p:blipFill rotWithShape="1">
          <a:blip r:embed="rId3">
            <a:alphaModFix/>
          </a:blip>
          <a:srcRect b="34780"/>
          <a:stretch/>
        </p:blipFill>
        <p:spPr>
          <a:xfrm>
            <a:off x="1917791" y="4866282"/>
            <a:ext cx="5387459" cy="4392018"/>
          </a:xfrm>
          <a:prstGeom prst="rect">
            <a:avLst/>
          </a:prstGeom>
          <a:noFill/>
          <a:ln>
            <a:noFill/>
          </a:ln>
        </p:spPr>
      </p:pic>
      <p:pic>
        <p:nvPicPr>
          <p:cNvPr id="531" name="Google Shape;531;p30"/>
          <p:cNvPicPr preferRelativeResize="0"/>
          <p:nvPr/>
        </p:nvPicPr>
        <p:blipFill rotWithShape="1">
          <a:blip r:embed="rId4">
            <a:alphaModFix/>
          </a:blip>
          <a:srcRect t="23717" r="7091" b="21999"/>
          <a:stretch/>
        </p:blipFill>
        <p:spPr>
          <a:xfrm>
            <a:off x="8714119" y="6192184"/>
            <a:ext cx="7869210" cy="3066116"/>
          </a:xfrm>
          <a:prstGeom prst="rect">
            <a:avLst/>
          </a:prstGeom>
          <a:noFill/>
          <a:ln>
            <a:noFill/>
          </a:ln>
        </p:spPr>
      </p:pic>
      <p:sp>
        <p:nvSpPr>
          <p:cNvPr id="532" name="Google Shape;532;p30"/>
          <p:cNvSpPr/>
          <p:nvPr/>
        </p:nvSpPr>
        <p:spPr>
          <a:xfrm>
            <a:off x="8714119" y="1953102"/>
            <a:ext cx="7869210" cy="3705682"/>
          </a:xfrm>
          <a:custGeom>
            <a:avLst/>
            <a:gdLst/>
            <a:ahLst/>
            <a:cxnLst/>
            <a:rect l="l" t="t" r="r" b="b"/>
            <a:pathLst>
              <a:path w="7869210" h="3705682" extrusionOk="0">
                <a:moveTo>
                  <a:pt x="0" y="0"/>
                </a:moveTo>
                <a:lnTo>
                  <a:pt x="7869209" y="0"/>
                </a:lnTo>
                <a:lnTo>
                  <a:pt x="7869209" y="3705682"/>
                </a:lnTo>
                <a:lnTo>
                  <a:pt x="0" y="3705682"/>
                </a:lnTo>
                <a:lnTo>
                  <a:pt x="0" y="0"/>
                </a:lnTo>
                <a:close/>
              </a:path>
            </a:pathLst>
          </a:custGeom>
          <a:blipFill rotWithShape="1">
            <a:blip r:embed="rId5">
              <a:alphaModFix/>
            </a:blip>
            <a:stretch>
              <a:fillRect/>
            </a:stretch>
          </a:blipFill>
          <a:ln>
            <a:noFill/>
          </a:ln>
        </p:spPr>
        <p:txBody>
          <a:bodyPr/>
          <a:lstStyle/>
          <a:p>
            <a:endParaRPr lang="en-US"/>
          </a:p>
        </p:txBody>
      </p:sp>
      <p:sp>
        <p:nvSpPr>
          <p:cNvPr id="533" name="Google Shape;533;p30"/>
          <p:cNvSpPr/>
          <p:nvPr/>
        </p:nvSpPr>
        <p:spPr>
          <a:xfrm>
            <a:off x="10835725" y="1599567"/>
            <a:ext cx="3625996" cy="707069"/>
          </a:xfrm>
          <a:custGeom>
            <a:avLst/>
            <a:gdLst/>
            <a:ahLst/>
            <a:cxnLst/>
            <a:rect l="l" t="t" r="r" b="b"/>
            <a:pathLst>
              <a:path w="3625996" h="707069" extrusionOk="0">
                <a:moveTo>
                  <a:pt x="0" y="0"/>
                </a:moveTo>
                <a:lnTo>
                  <a:pt x="3625997" y="0"/>
                </a:lnTo>
                <a:lnTo>
                  <a:pt x="3625997" y="707069"/>
                </a:lnTo>
                <a:lnTo>
                  <a:pt x="0" y="707069"/>
                </a:lnTo>
                <a:lnTo>
                  <a:pt x="0" y="0"/>
                </a:lnTo>
                <a:close/>
              </a:path>
            </a:pathLst>
          </a:custGeom>
          <a:blipFill rotWithShape="1">
            <a:blip r:embed="rId6">
              <a:alphaModFix/>
            </a:blip>
            <a:stretch>
              <a:fillRect/>
            </a:stretch>
          </a:blipFill>
          <a:ln>
            <a:noFill/>
          </a:ln>
        </p:spPr>
        <p:txBody>
          <a:bodyPr/>
          <a:lstStyle/>
          <a:p>
            <a:endParaRPr lang="en-US"/>
          </a:p>
        </p:txBody>
      </p:sp>
      <p:sp>
        <p:nvSpPr>
          <p:cNvPr id="534" name="Google Shape;534;p30"/>
          <p:cNvSpPr/>
          <p:nvPr/>
        </p:nvSpPr>
        <p:spPr>
          <a:xfrm rot="-1019116">
            <a:off x="1372683" y="4360233"/>
            <a:ext cx="2756216" cy="1171392"/>
          </a:xfrm>
          <a:custGeom>
            <a:avLst/>
            <a:gdLst/>
            <a:ahLst/>
            <a:cxnLst/>
            <a:rect l="l" t="t" r="r" b="b"/>
            <a:pathLst>
              <a:path w="2756216" h="1171392" extrusionOk="0">
                <a:moveTo>
                  <a:pt x="0" y="0"/>
                </a:moveTo>
                <a:lnTo>
                  <a:pt x="2756215" y="0"/>
                </a:lnTo>
                <a:lnTo>
                  <a:pt x="2756215" y="1171391"/>
                </a:lnTo>
                <a:lnTo>
                  <a:pt x="0" y="1171391"/>
                </a:lnTo>
                <a:lnTo>
                  <a:pt x="0" y="0"/>
                </a:lnTo>
                <a:close/>
              </a:path>
            </a:pathLst>
          </a:custGeom>
          <a:blipFill rotWithShape="1">
            <a:blip r:embed="rId7">
              <a:alphaModFix/>
            </a:blip>
            <a:stretch>
              <a:fillRect/>
            </a:stretch>
          </a:blipFill>
          <a:ln>
            <a:noFill/>
          </a:ln>
        </p:spPr>
        <p:txBody>
          <a:bodyPr/>
          <a:lstStyle/>
          <a:p>
            <a:endParaRPr lang="en-US"/>
          </a:p>
        </p:txBody>
      </p:sp>
      <p:sp>
        <p:nvSpPr>
          <p:cNvPr id="535" name="Google Shape;535;p30"/>
          <p:cNvSpPr txBox="1"/>
          <p:nvPr/>
        </p:nvSpPr>
        <p:spPr>
          <a:xfrm>
            <a:off x="10638353" y="2789943"/>
            <a:ext cx="5759378" cy="2174875"/>
          </a:xfrm>
          <a:prstGeom prst="rect">
            <a:avLst/>
          </a:prstGeom>
          <a:noFill/>
          <a:ln>
            <a:noFill/>
          </a:ln>
        </p:spPr>
        <p:txBody>
          <a:bodyPr spcFirstLastPara="1" wrap="square" lIns="0" tIns="0" rIns="0" bIns="0" anchor="t" anchorCtr="0">
            <a:spAutoFit/>
          </a:bodyPr>
          <a:lstStyle/>
          <a:p>
            <a:pPr marL="0" marR="0" lvl="1" indent="0" algn="l" rtl="0">
              <a:lnSpc>
                <a:spcPct val="140016"/>
              </a:lnSpc>
              <a:spcBef>
                <a:spcPts val="0"/>
              </a:spcBef>
              <a:spcAft>
                <a:spcPts val="0"/>
              </a:spcAft>
              <a:buNone/>
            </a:pPr>
            <a:r>
              <a:rPr lang="en-US" sz="2499" b="0" i="0" u="none" strike="noStrike" cap="none">
                <a:solidFill>
                  <a:srgbClr val="000000"/>
                </a:solidFill>
                <a:latin typeface="Pangolin"/>
                <a:ea typeface="Pangolin"/>
                <a:cs typeface="Pangolin"/>
                <a:sym typeface="Pangolin"/>
              </a:rPr>
              <a:t>Consumers, producers and decomposers all have vital roles in ecosystems. </a:t>
            </a:r>
            <a:endParaRPr/>
          </a:p>
          <a:p>
            <a:pPr marL="0" marR="0" lvl="1" indent="0" algn="l" rtl="0">
              <a:lnSpc>
                <a:spcPct val="140016"/>
              </a:lnSpc>
              <a:spcBef>
                <a:spcPts val="0"/>
              </a:spcBef>
              <a:spcAft>
                <a:spcPts val="0"/>
              </a:spcAft>
              <a:buNone/>
            </a:pPr>
            <a:endParaRPr sz="2499" b="0" i="0" u="none" strike="noStrike" cap="none">
              <a:solidFill>
                <a:srgbClr val="000000"/>
              </a:solidFill>
              <a:latin typeface="Pangolin"/>
              <a:ea typeface="Pangolin"/>
              <a:cs typeface="Pangolin"/>
              <a:sym typeface="Pangolin"/>
            </a:endParaRPr>
          </a:p>
          <a:p>
            <a:pPr marL="0" marR="0" lvl="1" indent="0" algn="l" rtl="0">
              <a:lnSpc>
                <a:spcPct val="140016"/>
              </a:lnSpc>
              <a:spcBef>
                <a:spcPts val="0"/>
              </a:spcBef>
              <a:spcAft>
                <a:spcPts val="0"/>
              </a:spcAft>
              <a:buNone/>
            </a:pPr>
            <a:r>
              <a:rPr lang="en-US" sz="2499" b="0" i="0" u="none" strike="noStrike" cap="none">
                <a:solidFill>
                  <a:srgbClr val="000000"/>
                </a:solidFill>
                <a:latin typeface="Pangolin"/>
                <a:ea typeface="Pangolin"/>
                <a:cs typeface="Pangolin"/>
                <a:sym typeface="Pangolin"/>
              </a:rPr>
              <a:t>By understanding their functions, we can appreciate the delicate balance of nature.</a:t>
            </a:r>
            <a:endParaRPr/>
          </a:p>
        </p:txBody>
      </p:sp>
      <p:sp>
        <p:nvSpPr>
          <p:cNvPr id="536" name="Google Shape;536;p30"/>
          <p:cNvSpPr txBox="1"/>
          <p:nvPr/>
        </p:nvSpPr>
        <p:spPr>
          <a:xfrm>
            <a:off x="1917791" y="1721611"/>
            <a:ext cx="5301300" cy="23271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7199" b="0" i="0" u="none" strike="noStrike" cap="none">
                <a:solidFill>
                  <a:srgbClr val="5E6031"/>
                </a:solidFill>
                <a:latin typeface="Sedgwick Ave"/>
                <a:ea typeface="Sedgwick Ave"/>
                <a:cs typeface="Sedgwick Ave"/>
                <a:sym typeface="Sedgwick Ave"/>
              </a:rPr>
              <a:t>Let's Remember!</a:t>
            </a:r>
            <a:endParaRPr/>
          </a:p>
        </p:txBody>
      </p:sp>
      <p:sp>
        <p:nvSpPr>
          <p:cNvPr id="537" name="Google Shape;537;p30"/>
          <p:cNvSpPr txBox="1"/>
          <p:nvPr/>
        </p:nvSpPr>
        <p:spPr>
          <a:xfrm>
            <a:off x="9533171" y="2856618"/>
            <a:ext cx="862138" cy="840596"/>
          </a:xfrm>
          <a:prstGeom prst="rect">
            <a:avLst/>
          </a:prstGeom>
          <a:noFill/>
          <a:ln>
            <a:noFill/>
          </a:ln>
        </p:spPr>
        <p:txBody>
          <a:bodyPr spcFirstLastPara="1" wrap="square" lIns="0" tIns="0" rIns="0" bIns="0" anchor="t" anchorCtr="0">
            <a:spAutoFit/>
          </a:bodyPr>
          <a:lstStyle/>
          <a:p>
            <a:pPr marL="0" marR="0" lvl="0" indent="0" algn="ctr" rtl="0">
              <a:lnSpc>
                <a:spcPct val="117986"/>
              </a:lnSpc>
              <a:spcBef>
                <a:spcPts val="0"/>
              </a:spcBef>
              <a:spcAft>
                <a:spcPts val="0"/>
              </a:spcAft>
              <a:buNone/>
            </a:pPr>
            <a:r>
              <a:rPr lang="en-US" sz="5671" b="0" i="0" u="none" strike="noStrike" cap="none">
                <a:solidFill>
                  <a:srgbClr val="000000"/>
                </a:solidFill>
                <a:latin typeface="Sedgwick Ave"/>
                <a:ea typeface="Sedgwick Ave"/>
                <a:cs typeface="Sedgwick Ave"/>
                <a:sym typeface="Sedgwick Ave"/>
              </a:rPr>
              <a:t>01</a:t>
            </a:r>
            <a:endParaRPr/>
          </a:p>
        </p:txBody>
      </p:sp>
      <p:sp>
        <p:nvSpPr>
          <p:cNvPr id="538" name="Google Shape;538;p30"/>
          <p:cNvSpPr txBox="1"/>
          <p:nvPr/>
        </p:nvSpPr>
        <p:spPr>
          <a:xfrm>
            <a:off x="9424126" y="4161267"/>
            <a:ext cx="1080227" cy="840596"/>
          </a:xfrm>
          <a:prstGeom prst="rect">
            <a:avLst/>
          </a:prstGeom>
          <a:noFill/>
          <a:ln>
            <a:noFill/>
          </a:ln>
        </p:spPr>
        <p:txBody>
          <a:bodyPr spcFirstLastPara="1" wrap="square" lIns="0" tIns="0" rIns="0" bIns="0" anchor="t" anchorCtr="0">
            <a:spAutoFit/>
          </a:bodyPr>
          <a:lstStyle/>
          <a:p>
            <a:pPr marL="0" marR="0" lvl="0" indent="0" algn="ctr" rtl="0">
              <a:lnSpc>
                <a:spcPct val="117986"/>
              </a:lnSpc>
              <a:spcBef>
                <a:spcPts val="0"/>
              </a:spcBef>
              <a:spcAft>
                <a:spcPts val="0"/>
              </a:spcAft>
              <a:buNone/>
            </a:pPr>
            <a:r>
              <a:rPr lang="en-US" sz="5671" b="0" i="0" u="none" strike="noStrike" cap="none">
                <a:solidFill>
                  <a:srgbClr val="000000"/>
                </a:solidFill>
                <a:latin typeface="Sedgwick Ave"/>
                <a:ea typeface="Sedgwick Ave"/>
                <a:cs typeface="Sedgwick Ave"/>
                <a:sym typeface="Sedgwick Ave"/>
              </a:rPr>
              <a:t>02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542"/>
        <p:cNvGrpSpPr/>
        <p:nvPr/>
      </p:nvGrpSpPr>
      <p:grpSpPr>
        <a:xfrm>
          <a:off x="0" y="0"/>
          <a:ext cx="0" cy="0"/>
          <a:chOff x="0" y="0"/>
          <a:chExt cx="0" cy="0"/>
        </a:xfrm>
      </p:grpSpPr>
      <p:grpSp>
        <p:nvGrpSpPr>
          <p:cNvPr id="543" name="Google Shape;543;p31"/>
          <p:cNvGrpSpPr/>
          <p:nvPr/>
        </p:nvGrpSpPr>
        <p:grpSpPr>
          <a:xfrm>
            <a:off x="10933399" y="2027341"/>
            <a:ext cx="5749720" cy="2119874"/>
            <a:chOff x="0" y="0"/>
            <a:chExt cx="7666293" cy="2826498"/>
          </a:xfrm>
        </p:grpSpPr>
        <p:sp>
          <p:nvSpPr>
            <p:cNvPr id="544" name="Google Shape;544;p31"/>
            <p:cNvSpPr/>
            <p:nvPr/>
          </p:nvSpPr>
          <p:spPr>
            <a:xfrm>
              <a:off x="0" y="0"/>
              <a:ext cx="2386718" cy="2826498"/>
            </a:xfrm>
            <a:custGeom>
              <a:avLst/>
              <a:gdLst/>
              <a:ahLst/>
              <a:cxnLst/>
              <a:rect l="l" t="t" r="r" b="b"/>
              <a:pathLst>
                <a:path w="2386718" h="2826498" extrusionOk="0">
                  <a:moveTo>
                    <a:pt x="0" y="0"/>
                  </a:moveTo>
                  <a:lnTo>
                    <a:pt x="2386718" y="0"/>
                  </a:lnTo>
                  <a:lnTo>
                    <a:pt x="2386718" y="2826498"/>
                  </a:lnTo>
                  <a:lnTo>
                    <a:pt x="0" y="2826498"/>
                  </a:lnTo>
                  <a:lnTo>
                    <a:pt x="0" y="0"/>
                  </a:lnTo>
                  <a:close/>
                </a:path>
              </a:pathLst>
            </a:custGeom>
            <a:blipFill rotWithShape="1">
              <a:blip r:embed="rId3">
                <a:alphaModFix/>
              </a:blip>
              <a:stretch>
                <a:fillRect r="-141237"/>
              </a:stretch>
            </a:blipFill>
            <a:ln>
              <a:noFill/>
            </a:ln>
          </p:spPr>
          <p:txBody>
            <a:bodyPr/>
            <a:lstStyle/>
            <a:p>
              <a:endParaRPr lang="en-US"/>
            </a:p>
          </p:txBody>
        </p:sp>
        <p:sp>
          <p:nvSpPr>
            <p:cNvPr id="545" name="Google Shape;545;p31"/>
            <p:cNvSpPr/>
            <p:nvPr/>
          </p:nvSpPr>
          <p:spPr>
            <a:xfrm>
              <a:off x="2220158" y="0"/>
              <a:ext cx="5446135" cy="2775698"/>
            </a:xfrm>
            <a:custGeom>
              <a:avLst/>
              <a:gdLst/>
              <a:ahLst/>
              <a:cxnLst/>
              <a:rect l="l" t="t" r="r" b="b"/>
              <a:pathLst>
                <a:path w="5446135" h="2775698" extrusionOk="0">
                  <a:moveTo>
                    <a:pt x="0" y="0"/>
                  </a:moveTo>
                  <a:lnTo>
                    <a:pt x="5446135" y="0"/>
                  </a:lnTo>
                  <a:lnTo>
                    <a:pt x="5446135" y="2775698"/>
                  </a:lnTo>
                  <a:lnTo>
                    <a:pt x="0" y="2775698"/>
                  </a:lnTo>
                  <a:lnTo>
                    <a:pt x="0" y="0"/>
                  </a:lnTo>
                  <a:close/>
                </a:path>
              </a:pathLst>
            </a:custGeom>
            <a:blipFill rotWithShape="1">
              <a:blip r:embed="rId3">
                <a:alphaModFix/>
              </a:blip>
              <a:stretch>
                <a:fillRect l="-3819"/>
              </a:stretch>
            </a:blipFill>
            <a:ln>
              <a:noFill/>
            </a:ln>
          </p:spPr>
          <p:txBody>
            <a:bodyPr/>
            <a:lstStyle/>
            <a:p>
              <a:endParaRPr lang="en-US"/>
            </a:p>
          </p:txBody>
        </p:sp>
      </p:grpSp>
      <p:grpSp>
        <p:nvGrpSpPr>
          <p:cNvPr id="546" name="Google Shape;546;p31"/>
          <p:cNvGrpSpPr/>
          <p:nvPr/>
        </p:nvGrpSpPr>
        <p:grpSpPr>
          <a:xfrm>
            <a:off x="10933399" y="7333511"/>
            <a:ext cx="5749720" cy="2119874"/>
            <a:chOff x="0" y="0"/>
            <a:chExt cx="7666293" cy="2826498"/>
          </a:xfrm>
        </p:grpSpPr>
        <p:sp>
          <p:nvSpPr>
            <p:cNvPr id="547" name="Google Shape;547;p31"/>
            <p:cNvSpPr/>
            <p:nvPr/>
          </p:nvSpPr>
          <p:spPr>
            <a:xfrm>
              <a:off x="0" y="0"/>
              <a:ext cx="2386718" cy="2826498"/>
            </a:xfrm>
            <a:custGeom>
              <a:avLst/>
              <a:gdLst/>
              <a:ahLst/>
              <a:cxnLst/>
              <a:rect l="l" t="t" r="r" b="b"/>
              <a:pathLst>
                <a:path w="2386718" h="2826498" extrusionOk="0">
                  <a:moveTo>
                    <a:pt x="0" y="0"/>
                  </a:moveTo>
                  <a:lnTo>
                    <a:pt x="2386718" y="0"/>
                  </a:lnTo>
                  <a:lnTo>
                    <a:pt x="2386718" y="2826498"/>
                  </a:lnTo>
                  <a:lnTo>
                    <a:pt x="0" y="2826498"/>
                  </a:lnTo>
                  <a:lnTo>
                    <a:pt x="0" y="0"/>
                  </a:lnTo>
                  <a:close/>
                </a:path>
              </a:pathLst>
            </a:custGeom>
            <a:blipFill rotWithShape="1">
              <a:blip r:embed="rId3">
                <a:alphaModFix/>
              </a:blip>
              <a:stretch>
                <a:fillRect r="-141237"/>
              </a:stretch>
            </a:blipFill>
            <a:ln>
              <a:noFill/>
            </a:ln>
          </p:spPr>
          <p:txBody>
            <a:bodyPr/>
            <a:lstStyle/>
            <a:p>
              <a:endParaRPr lang="en-US"/>
            </a:p>
          </p:txBody>
        </p:sp>
        <p:sp>
          <p:nvSpPr>
            <p:cNvPr id="548" name="Google Shape;548;p31"/>
            <p:cNvSpPr/>
            <p:nvPr/>
          </p:nvSpPr>
          <p:spPr>
            <a:xfrm>
              <a:off x="2220158" y="0"/>
              <a:ext cx="5446135" cy="2775698"/>
            </a:xfrm>
            <a:custGeom>
              <a:avLst/>
              <a:gdLst/>
              <a:ahLst/>
              <a:cxnLst/>
              <a:rect l="l" t="t" r="r" b="b"/>
              <a:pathLst>
                <a:path w="5446135" h="2775698" extrusionOk="0">
                  <a:moveTo>
                    <a:pt x="0" y="0"/>
                  </a:moveTo>
                  <a:lnTo>
                    <a:pt x="5446135" y="0"/>
                  </a:lnTo>
                  <a:lnTo>
                    <a:pt x="5446135" y="2775698"/>
                  </a:lnTo>
                  <a:lnTo>
                    <a:pt x="0" y="2775698"/>
                  </a:lnTo>
                  <a:lnTo>
                    <a:pt x="0" y="0"/>
                  </a:lnTo>
                  <a:close/>
                </a:path>
              </a:pathLst>
            </a:custGeom>
            <a:blipFill rotWithShape="1">
              <a:blip r:embed="rId3">
                <a:alphaModFix/>
              </a:blip>
              <a:stretch>
                <a:fillRect l="-3819"/>
              </a:stretch>
            </a:blipFill>
            <a:ln>
              <a:noFill/>
            </a:ln>
          </p:spPr>
          <p:txBody>
            <a:bodyPr/>
            <a:lstStyle/>
            <a:p>
              <a:endParaRPr lang="en-US"/>
            </a:p>
          </p:txBody>
        </p:sp>
      </p:grpSp>
      <p:sp>
        <p:nvSpPr>
          <p:cNvPr id="549" name="Google Shape;549;p31"/>
          <p:cNvSpPr/>
          <p:nvPr/>
        </p:nvSpPr>
        <p:spPr>
          <a:xfrm>
            <a:off x="11088711" y="4597049"/>
            <a:ext cx="2524920" cy="2359652"/>
          </a:xfrm>
          <a:custGeom>
            <a:avLst/>
            <a:gdLst/>
            <a:ahLst/>
            <a:cxnLst/>
            <a:rect l="l" t="t" r="r" b="b"/>
            <a:pathLst>
              <a:path w="2524920" h="2359652" extrusionOk="0">
                <a:moveTo>
                  <a:pt x="0" y="0"/>
                </a:moveTo>
                <a:lnTo>
                  <a:pt x="2524920" y="0"/>
                </a:lnTo>
                <a:lnTo>
                  <a:pt x="2524920" y="2359653"/>
                </a:lnTo>
                <a:lnTo>
                  <a:pt x="0" y="2359653"/>
                </a:lnTo>
                <a:lnTo>
                  <a:pt x="0" y="0"/>
                </a:lnTo>
                <a:close/>
              </a:path>
            </a:pathLst>
          </a:custGeom>
          <a:blipFill rotWithShape="1">
            <a:blip r:embed="rId4">
              <a:alphaModFix/>
            </a:blip>
            <a:stretch>
              <a:fillRect/>
            </a:stretch>
          </a:blipFill>
          <a:ln>
            <a:noFill/>
          </a:ln>
        </p:spPr>
        <p:txBody>
          <a:bodyPr/>
          <a:lstStyle/>
          <a:p>
            <a:endParaRPr lang="en-US"/>
          </a:p>
        </p:txBody>
      </p:sp>
      <p:sp>
        <p:nvSpPr>
          <p:cNvPr id="550" name="Google Shape;550;p31"/>
          <p:cNvSpPr/>
          <p:nvPr/>
        </p:nvSpPr>
        <p:spPr>
          <a:xfrm>
            <a:off x="14158199" y="4597049"/>
            <a:ext cx="2524920" cy="2359652"/>
          </a:xfrm>
          <a:custGeom>
            <a:avLst/>
            <a:gdLst/>
            <a:ahLst/>
            <a:cxnLst/>
            <a:rect l="l" t="t" r="r" b="b"/>
            <a:pathLst>
              <a:path w="2524920" h="2359652" extrusionOk="0">
                <a:moveTo>
                  <a:pt x="0" y="0"/>
                </a:moveTo>
                <a:lnTo>
                  <a:pt x="2524920" y="0"/>
                </a:lnTo>
                <a:lnTo>
                  <a:pt x="2524920" y="2359653"/>
                </a:lnTo>
                <a:lnTo>
                  <a:pt x="0" y="2359653"/>
                </a:lnTo>
                <a:lnTo>
                  <a:pt x="0" y="0"/>
                </a:lnTo>
                <a:close/>
              </a:path>
            </a:pathLst>
          </a:custGeom>
          <a:blipFill rotWithShape="1">
            <a:blip r:embed="rId4">
              <a:alphaModFix/>
            </a:blip>
            <a:stretch>
              <a:fillRect/>
            </a:stretch>
          </a:blipFill>
          <a:ln>
            <a:noFill/>
          </a:ln>
        </p:spPr>
        <p:txBody>
          <a:bodyPr/>
          <a:lstStyle/>
          <a:p>
            <a:endParaRPr lang="en-US"/>
          </a:p>
        </p:txBody>
      </p:sp>
      <p:sp>
        <p:nvSpPr>
          <p:cNvPr id="551" name="Google Shape;551;p31"/>
          <p:cNvSpPr txBox="1"/>
          <p:nvPr/>
        </p:nvSpPr>
        <p:spPr>
          <a:xfrm>
            <a:off x="13203645" y="1637607"/>
            <a:ext cx="1209229" cy="319659"/>
          </a:xfrm>
          <a:prstGeom prst="rect">
            <a:avLst/>
          </a:prstGeom>
          <a:noFill/>
          <a:ln>
            <a:noFill/>
          </a:ln>
        </p:spPr>
        <p:txBody>
          <a:bodyPr spcFirstLastPara="1" wrap="square" lIns="0" tIns="0" rIns="0" bIns="0" anchor="t" anchorCtr="0">
            <a:spAutoFit/>
          </a:bodyPr>
          <a:lstStyle/>
          <a:p>
            <a:pPr marL="0" marR="0" lvl="0" indent="0" algn="ctr" rtl="0">
              <a:lnSpc>
                <a:spcPct val="117952"/>
              </a:lnSpc>
              <a:spcBef>
                <a:spcPts val="0"/>
              </a:spcBef>
              <a:spcAft>
                <a:spcPts val="0"/>
              </a:spcAft>
              <a:buNone/>
            </a:pPr>
            <a:r>
              <a:rPr lang="en-US" sz="2100" b="0" i="0" u="none" strike="noStrike" cap="none">
                <a:solidFill>
                  <a:srgbClr val="000000"/>
                </a:solidFill>
                <a:latin typeface="Sedgwick Ave"/>
                <a:ea typeface="Sedgwick Ave"/>
                <a:cs typeface="Sedgwick Ave"/>
                <a:sym typeface="Sedgwick Ave"/>
              </a:rPr>
              <a:t>Producers</a:t>
            </a:r>
            <a:endParaRPr/>
          </a:p>
        </p:txBody>
      </p:sp>
      <p:sp>
        <p:nvSpPr>
          <p:cNvPr id="552" name="Google Shape;552;p31"/>
          <p:cNvSpPr txBox="1"/>
          <p:nvPr/>
        </p:nvSpPr>
        <p:spPr>
          <a:xfrm>
            <a:off x="12968533" y="7004327"/>
            <a:ext cx="1679451" cy="319659"/>
          </a:xfrm>
          <a:prstGeom prst="rect">
            <a:avLst/>
          </a:prstGeom>
          <a:noFill/>
          <a:ln>
            <a:noFill/>
          </a:ln>
        </p:spPr>
        <p:txBody>
          <a:bodyPr spcFirstLastPara="1" wrap="square" lIns="0" tIns="0" rIns="0" bIns="0" anchor="t" anchorCtr="0">
            <a:spAutoFit/>
          </a:bodyPr>
          <a:lstStyle/>
          <a:p>
            <a:pPr marL="0" marR="0" lvl="0" indent="0" algn="ctr" rtl="0">
              <a:lnSpc>
                <a:spcPct val="117952"/>
              </a:lnSpc>
              <a:spcBef>
                <a:spcPts val="0"/>
              </a:spcBef>
              <a:spcAft>
                <a:spcPts val="0"/>
              </a:spcAft>
              <a:buNone/>
            </a:pPr>
            <a:r>
              <a:rPr lang="en-US" sz="2100" b="0" i="0" u="none" strike="noStrike" cap="none">
                <a:solidFill>
                  <a:srgbClr val="000000"/>
                </a:solidFill>
                <a:latin typeface="Sedgwick Ave"/>
                <a:ea typeface="Sedgwick Ave"/>
                <a:cs typeface="Sedgwick Ave"/>
                <a:sym typeface="Sedgwick Ave"/>
              </a:rPr>
              <a:t>Decomposers </a:t>
            </a:r>
            <a:endParaRPr/>
          </a:p>
        </p:txBody>
      </p:sp>
      <p:sp>
        <p:nvSpPr>
          <p:cNvPr id="553" name="Google Shape;553;p31"/>
          <p:cNvSpPr txBox="1"/>
          <p:nvPr/>
        </p:nvSpPr>
        <p:spPr>
          <a:xfrm>
            <a:off x="11164043" y="4217289"/>
            <a:ext cx="2374255" cy="319659"/>
          </a:xfrm>
          <a:prstGeom prst="rect">
            <a:avLst/>
          </a:prstGeom>
          <a:noFill/>
          <a:ln>
            <a:noFill/>
          </a:ln>
        </p:spPr>
        <p:txBody>
          <a:bodyPr spcFirstLastPara="1" wrap="square" lIns="0" tIns="0" rIns="0" bIns="0" anchor="t" anchorCtr="0">
            <a:spAutoFit/>
          </a:bodyPr>
          <a:lstStyle/>
          <a:p>
            <a:pPr marL="0" marR="0" lvl="0" indent="0" algn="ctr" rtl="0">
              <a:lnSpc>
                <a:spcPct val="117952"/>
              </a:lnSpc>
              <a:spcBef>
                <a:spcPts val="0"/>
              </a:spcBef>
              <a:spcAft>
                <a:spcPts val="0"/>
              </a:spcAft>
              <a:buNone/>
            </a:pPr>
            <a:r>
              <a:rPr lang="en-US" sz="2100" b="0" i="0" u="none" strike="noStrike" cap="none">
                <a:solidFill>
                  <a:srgbClr val="000000"/>
                </a:solidFill>
                <a:latin typeface="Sedgwick Ave"/>
                <a:ea typeface="Sedgwick Ave"/>
                <a:cs typeface="Sedgwick Ave"/>
                <a:sym typeface="Sedgwick Ave"/>
              </a:rPr>
              <a:t>Primary Consumers </a:t>
            </a:r>
            <a:endParaRPr/>
          </a:p>
        </p:txBody>
      </p:sp>
      <p:sp>
        <p:nvSpPr>
          <p:cNvPr id="554" name="Google Shape;554;p31"/>
          <p:cNvSpPr txBox="1"/>
          <p:nvPr/>
        </p:nvSpPr>
        <p:spPr>
          <a:xfrm>
            <a:off x="14098730" y="4217289"/>
            <a:ext cx="2643857" cy="319659"/>
          </a:xfrm>
          <a:prstGeom prst="rect">
            <a:avLst/>
          </a:prstGeom>
          <a:noFill/>
          <a:ln>
            <a:noFill/>
          </a:ln>
        </p:spPr>
        <p:txBody>
          <a:bodyPr spcFirstLastPara="1" wrap="square" lIns="0" tIns="0" rIns="0" bIns="0" anchor="t" anchorCtr="0">
            <a:spAutoFit/>
          </a:bodyPr>
          <a:lstStyle/>
          <a:p>
            <a:pPr marL="0" marR="0" lvl="0" indent="0" algn="ctr" rtl="0">
              <a:lnSpc>
                <a:spcPct val="117952"/>
              </a:lnSpc>
              <a:spcBef>
                <a:spcPts val="0"/>
              </a:spcBef>
              <a:spcAft>
                <a:spcPts val="0"/>
              </a:spcAft>
              <a:buNone/>
            </a:pPr>
            <a:r>
              <a:rPr lang="en-US" sz="2100" b="0" i="0" u="none" strike="noStrike" cap="none">
                <a:solidFill>
                  <a:srgbClr val="000000"/>
                </a:solidFill>
                <a:latin typeface="Sedgwick Ave"/>
                <a:ea typeface="Sedgwick Ave"/>
                <a:cs typeface="Sedgwick Ave"/>
                <a:sym typeface="Sedgwick Ave"/>
              </a:rPr>
              <a:t>Secondary Consumers</a:t>
            </a:r>
            <a:endParaRPr/>
          </a:p>
        </p:txBody>
      </p:sp>
      <p:sp>
        <p:nvSpPr>
          <p:cNvPr id="555" name="Google Shape;555;p31"/>
          <p:cNvSpPr/>
          <p:nvPr/>
        </p:nvSpPr>
        <p:spPr>
          <a:xfrm>
            <a:off x="4437480" y="3009288"/>
            <a:ext cx="4055394" cy="1403064"/>
          </a:xfrm>
          <a:custGeom>
            <a:avLst/>
            <a:gdLst/>
            <a:ahLst/>
            <a:cxnLst/>
            <a:rect l="l" t="t" r="r" b="b"/>
            <a:pathLst>
              <a:path w="4055394" h="1403064" extrusionOk="0">
                <a:moveTo>
                  <a:pt x="0" y="0"/>
                </a:moveTo>
                <a:lnTo>
                  <a:pt x="4055394" y="0"/>
                </a:lnTo>
                <a:lnTo>
                  <a:pt x="4055394" y="1403064"/>
                </a:lnTo>
                <a:lnTo>
                  <a:pt x="0" y="1403064"/>
                </a:lnTo>
                <a:lnTo>
                  <a:pt x="0" y="0"/>
                </a:lnTo>
                <a:close/>
              </a:path>
            </a:pathLst>
          </a:custGeom>
          <a:blipFill rotWithShape="1">
            <a:blip r:embed="rId5">
              <a:alphaModFix/>
            </a:blip>
            <a:stretch>
              <a:fillRect/>
            </a:stretch>
          </a:blipFill>
          <a:ln>
            <a:noFill/>
          </a:ln>
        </p:spPr>
        <p:txBody>
          <a:bodyPr/>
          <a:lstStyle/>
          <a:p>
            <a:endParaRPr lang="en-US"/>
          </a:p>
        </p:txBody>
      </p:sp>
      <p:sp>
        <p:nvSpPr>
          <p:cNvPr id="556" name="Google Shape;556;p31"/>
          <p:cNvSpPr/>
          <p:nvPr/>
        </p:nvSpPr>
        <p:spPr>
          <a:xfrm>
            <a:off x="1723492" y="3544085"/>
            <a:ext cx="1925236" cy="1645994"/>
          </a:xfrm>
          <a:custGeom>
            <a:avLst/>
            <a:gdLst/>
            <a:ahLst/>
            <a:cxnLst/>
            <a:rect l="l" t="t" r="r" b="b"/>
            <a:pathLst>
              <a:path w="1925236" h="1645994" extrusionOk="0">
                <a:moveTo>
                  <a:pt x="0" y="0"/>
                </a:moveTo>
                <a:lnTo>
                  <a:pt x="1925237" y="0"/>
                </a:lnTo>
                <a:lnTo>
                  <a:pt x="1925237" y="1645994"/>
                </a:lnTo>
                <a:lnTo>
                  <a:pt x="0" y="1645994"/>
                </a:lnTo>
                <a:lnTo>
                  <a:pt x="0" y="0"/>
                </a:lnTo>
                <a:close/>
              </a:path>
            </a:pathLst>
          </a:custGeom>
          <a:blipFill rotWithShape="1">
            <a:blip r:embed="rId6">
              <a:alphaModFix/>
            </a:blip>
            <a:stretch>
              <a:fillRect/>
            </a:stretch>
          </a:blipFill>
          <a:ln>
            <a:noFill/>
          </a:ln>
        </p:spPr>
        <p:txBody>
          <a:bodyPr/>
          <a:lstStyle/>
          <a:p>
            <a:endParaRPr lang="en-US"/>
          </a:p>
        </p:txBody>
      </p:sp>
      <p:sp>
        <p:nvSpPr>
          <p:cNvPr id="557" name="Google Shape;557;p31"/>
          <p:cNvSpPr/>
          <p:nvPr/>
        </p:nvSpPr>
        <p:spPr>
          <a:xfrm>
            <a:off x="8022987" y="4128028"/>
            <a:ext cx="2584479" cy="1835255"/>
          </a:xfrm>
          <a:custGeom>
            <a:avLst/>
            <a:gdLst/>
            <a:ahLst/>
            <a:cxnLst/>
            <a:rect l="l" t="t" r="r" b="b"/>
            <a:pathLst>
              <a:path w="2584479" h="1835255" extrusionOk="0">
                <a:moveTo>
                  <a:pt x="0" y="0"/>
                </a:moveTo>
                <a:lnTo>
                  <a:pt x="2584478" y="0"/>
                </a:lnTo>
                <a:lnTo>
                  <a:pt x="2584478" y="1835255"/>
                </a:lnTo>
                <a:lnTo>
                  <a:pt x="0" y="1835255"/>
                </a:lnTo>
                <a:lnTo>
                  <a:pt x="0" y="0"/>
                </a:lnTo>
                <a:close/>
              </a:path>
            </a:pathLst>
          </a:custGeom>
          <a:blipFill rotWithShape="1">
            <a:blip r:embed="rId7">
              <a:alphaModFix/>
            </a:blip>
            <a:stretch>
              <a:fillRect/>
            </a:stretch>
          </a:blipFill>
          <a:ln>
            <a:noFill/>
          </a:ln>
        </p:spPr>
        <p:txBody>
          <a:bodyPr/>
          <a:lstStyle/>
          <a:p>
            <a:endParaRPr lang="en-US"/>
          </a:p>
        </p:txBody>
      </p:sp>
      <p:sp>
        <p:nvSpPr>
          <p:cNvPr id="558" name="Google Shape;558;p31"/>
          <p:cNvSpPr/>
          <p:nvPr/>
        </p:nvSpPr>
        <p:spPr>
          <a:xfrm>
            <a:off x="1503017" y="5601728"/>
            <a:ext cx="1079407" cy="1335056"/>
          </a:xfrm>
          <a:custGeom>
            <a:avLst/>
            <a:gdLst/>
            <a:ahLst/>
            <a:cxnLst/>
            <a:rect l="l" t="t" r="r" b="b"/>
            <a:pathLst>
              <a:path w="1079407" h="1335056" extrusionOk="0">
                <a:moveTo>
                  <a:pt x="0" y="0"/>
                </a:moveTo>
                <a:lnTo>
                  <a:pt x="1079407" y="0"/>
                </a:lnTo>
                <a:lnTo>
                  <a:pt x="1079407" y="1335056"/>
                </a:lnTo>
                <a:lnTo>
                  <a:pt x="0" y="1335056"/>
                </a:lnTo>
                <a:lnTo>
                  <a:pt x="0" y="0"/>
                </a:lnTo>
                <a:close/>
              </a:path>
            </a:pathLst>
          </a:custGeom>
          <a:blipFill rotWithShape="1">
            <a:blip r:embed="rId8">
              <a:alphaModFix/>
            </a:blip>
            <a:stretch>
              <a:fillRect/>
            </a:stretch>
          </a:blipFill>
          <a:ln>
            <a:noFill/>
          </a:ln>
        </p:spPr>
        <p:txBody>
          <a:bodyPr/>
          <a:lstStyle/>
          <a:p>
            <a:endParaRPr lang="en-US"/>
          </a:p>
        </p:txBody>
      </p:sp>
      <p:sp>
        <p:nvSpPr>
          <p:cNvPr id="559" name="Google Shape;559;p31"/>
          <p:cNvSpPr/>
          <p:nvPr/>
        </p:nvSpPr>
        <p:spPr>
          <a:xfrm>
            <a:off x="7115401" y="6561533"/>
            <a:ext cx="1074777" cy="782594"/>
          </a:xfrm>
          <a:custGeom>
            <a:avLst/>
            <a:gdLst/>
            <a:ahLst/>
            <a:cxnLst/>
            <a:rect l="l" t="t" r="r" b="b"/>
            <a:pathLst>
              <a:path w="1074777" h="782594" extrusionOk="0">
                <a:moveTo>
                  <a:pt x="0" y="0"/>
                </a:moveTo>
                <a:lnTo>
                  <a:pt x="1074777" y="0"/>
                </a:lnTo>
                <a:lnTo>
                  <a:pt x="1074777" y="782593"/>
                </a:lnTo>
                <a:lnTo>
                  <a:pt x="0" y="782593"/>
                </a:lnTo>
                <a:lnTo>
                  <a:pt x="0" y="0"/>
                </a:lnTo>
                <a:close/>
              </a:path>
            </a:pathLst>
          </a:custGeom>
          <a:blipFill rotWithShape="1">
            <a:blip r:embed="rId9">
              <a:alphaModFix/>
            </a:blip>
            <a:stretch>
              <a:fillRect/>
            </a:stretch>
          </a:blipFill>
          <a:ln>
            <a:noFill/>
          </a:ln>
        </p:spPr>
        <p:txBody>
          <a:bodyPr/>
          <a:lstStyle/>
          <a:p>
            <a:endParaRPr lang="en-US"/>
          </a:p>
        </p:txBody>
      </p:sp>
      <p:sp>
        <p:nvSpPr>
          <p:cNvPr id="560" name="Google Shape;560;p31"/>
          <p:cNvSpPr/>
          <p:nvPr/>
        </p:nvSpPr>
        <p:spPr>
          <a:xfrm>
            <a:off x="5028020" y="4384499"/>
            <a:ext cx="1725453" cy="1217229"/>
          </a:xfrm>
          <a:custGeom>
            <a:avLst/>
            <a:gdLst/>
            <a:ahLst/>
            <a:cxnLst/>
            <a:rect l="l" t="t" r="r" b="b"/>
            <a:pathLst>
              <a:path w="1725453" h="1217229" extrusionOk="0">
                <a:moveTo>
                  <a:pt x="0" y="0"/>
                </a:moveTo>
                <a:lnTo>
                  <a:pt x="1725453" y="0"/>
                </a:lnTo>
                <a:lnTo>
                  <a:pt x="1725453" y="1217229"/>
                </a:lnTo>
                <a:lnTo>
                  <a:pt x="0" y="1217229"/>
                </a:lnTo>
                <a:lnTo>
                  <a:pt x="0" y="0"/>
                </a:lnTo>
                <a:close/>
              </a:path>
            </a:pathLst>
          </a:custGeom>
          <a:blipFill rotWithShape="1">
            <a:blip r:embed="rId10">
              <a:alphaModFix/>
            </a:blip>
            <a:stretch>
              <a:fillRect/>
            </a:stretch>
          </a:blipFill>
          <a:ln>
            <a:noFill/>
          </a:ln>
        </p:spPr>
        <p:txBody>
          <a:bodyPr/>
          <a:lstStyle/>
          <a:p>
            <a:endParaRPr lang="en-US"/>
          </a:p>
        </p:txBody>
      </p:sp>
      <p:sp>
        <p:nvSpPr>
          <p:cNvPr id="561" name="Google Shape;561;p31"/>
          <p:cNvSpPr/>
          <p:nvPr/>
        </p:nvSpPr>
        <p:spPr>
          <a:xfrm>
            <a:off x="2922023" y="5113464"/>
            <a:ext cx="2109476" cy="981865"/>
          </a:xfrm>
          <a:custGeom>
            <a:avLst/>
            <a:gdLst/>
            <a:ahLst/>
            <a:cxnLst/>
            <a:rect l="l" t="t" r="r" b="b"/>
            <a:pathLst>
              <a:path w="2109476" h="981865" extrusionOk="0">
                <a:moveTo>
                  <a:pt x="0" y="0"/>
                </a:moveTo>
                <a:lnTo>
                  <a:pt x="2109476" y="0"/>
                </a:lnTo>
                <a:lnTo>
                  <a:pt x="2109476" y="981865"/>
                </a:lnTo>
                <a:lnTo>
                  <a:pt x="0" y="981865"/>
                </a:lnTo>
                <a:lnTo>
                  <a:pt x="0" y="0"/>
                </a:lnTo>
                <a:close/>
              </a:path>
            </a:pathLst>
          </a:custGeom>
          <a:blipFill rotWithShape="1">
            <a:blip r:embed="rId11">
              <a:alphaModFix/>
            </a:blip>
            <a:stretch>
              <a:fillRect/>
            </a:stretch>
          </a:blipFill>
          <a:ln>
            <a:noFill/>
          </a:ln>
        </p:spPr>
        <p:txBody>
          <a:bodyPr/>
          <a:lstStyle/>
          <a:p>
            <a:endParaRPr lang="en-US"/>
          </a:p>
        </p:txBody>
      </p:sp>
      <p:sp>
        <p:nvSpPr>
          <p:cNvPr id="562" name="Google Shape;562;p31"/>
          <p:cNvSpPr/>
          <p:nvPr/>
        </p:nvSpPr>
        <p:spPr>
          <a:xfrm>
            <a:off x="6371984" y="5100197"/>
            <a:ext cx="1235111" cy="546824"/>
          </a:xfrm>
          <a:custGeom>
            <a:avLst/>
            <a:gdLst/>
            <a:ahLst/>
            <a:cxnLst/>
            <a:rect l="l" t="t" r="r" b="b"/>
            <a:pathLst>
              <a:path w="1235111" h="546824" extrusionOk="0">
                <a:moveTo>
                  <a:pt x="0" y="0"/>
                </a:moveTo>
                <a:lnTo>
                  <a:pt x="1235110" y="0"/>
                </a:lnTo>
                <a:lnTo>
                  <a:pt x="1235110" y="546824"/>
                </a:lnTo>
                <a:lnTo>
                  <a:pt x="0" y="546824"/>
                </a:lnTo>
                <a:lnTo>
                  <a:pt x="0" y="0"/>
                </a:lnTo>
                <a:close/>
              </a:path>
            </a:pathLst>
          </a:custGeom>
          <a:blipFill rotWithShape="1">
            <a:blip r:embed="rId12">
              <a:alphaModFix/>
            </a:blip>
            <a:stretch>
              <a:fillRect r="-117410"/>
            </a:stretch>
          </a:blipFill>
          <a:ln>
            <a:noFill/>
          </a:ln>
        </p:spPr>
        <p:txBody>
          <a:bodyPr/>
          <a:lstStyle/>
          <a:p>
            <a:endParaRPr lang="en-US"/>
          </a:p>
        </p:txBody>
      </p:sp>
      <p:sp>
        <p:nvSpPr>
          <p:cNvPr id="563" name="Google Shape;563;p31"/>
          <p:cNvSpPr/>
          <p:nvPr/>
        </p:nvSpPr>
        <p:spPr>
          <a:xfrm>
            <a:off x="6746739" y="5100197"/>
            <a:ext cx="1235111" cy="546824"/>
          </a:xfrm>
          <a:custGeom>
            <a:avLst/>
            <a:gdLst/>
            <a:ahLst/>
            <a:cxnLst/>
            <a:rect l="l" t="t" r="r" b="b"/>
            <a:pathLst>
              <a:path w="1235111" h="546824" extrusionOk="0">
                <a:moveTo>
                  <a:pt x="0" y="0"/>
                </a:moveTo>
                <a:lnTo>
                  <a:pt x="1235110" y="0"/>
                </a:lnTo>
                <a:lnTo>
                  <a:pt x="1235110" y="546824"/>
                </a:lnTo>
                <a:lnTo>
                  <a:pt x="0" y="546824"/>
                </a:lnTo>
                <a:lnTo>
                  <a:pt x="0" y="0"/>
                </a:lnTo>
                <a:close/>
              </a:path>
            </a:pathLst>
          </a:custGeom>
          <a:blipFill rotWithShape="1">
            <a:blip r:embed="rId12">
              <a:alphaModFix/>
            </a:blip>
            <a:stretch>
              <a:fillRect l="-117410"/>
            </a:stretch>
          </a:blipFill>
          <a:ln>
            <a:noFill/>
          </a:ln>
        </p:spPr>
        <p:txBody>
          <a:bodyPr/>
          <a:lstStyle/>
          <a:p>
            <a:endParaRPr lang="en-US"/>
          </a:p>
        </p:txBody>
      </p:sp>
      <p:sp>
        <p:nvSpPr>
          <p:cNvPr id="564" name="Google Shape;564;p31"/>
          <p:cNvSpPr txBox="1"/>
          <p:nvPr/>
        </p:nvSpPr>
        <p:spPr>
          <a:xfrm>
            <a:off x="6675028" y="5284522"/>
            <a:ext cx="1000086"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tadpole</a:t>
            </a:r>
            <a:endParaRPr/>
          </a:p>
        </p:txBody>
      </p:sp>
      <p:sp>
        <p:nvSpPr>
          <p:cNvPr id="565" name="Google Shape;565;p31"/>
          <p:cNvSpPr/>
          <p:nvPr/>
        </p:nvSpPr>
        <p:spPr>
          <a:xfrm rot="421271">
            <a:off x="6807989" y="5596323"/>
            <a:ext cx="646699" cy="433694"/>
          </a:xfrm>
          <a:custGeom>
            <a:avLst/>
            <a:gdLst/>
            <a:ahLst/>
            <a:cxnLst/>
            <a:rect l="l" t="t" r="r" b="b"/>
            <a:pathLst>
              <a:path w="646699" h="433694" extrusionOk="0">
                <a:moveTo>
                  <a:pt x="0" y="0"/>
                </a:moveTo>
                <a:lnTo>
                  <a:pt x="646700" y="0"/>
                </a:lnTo>
                <a:lnTo>
                  <a:pt x="646700" y="433694"/>
                </a:lnTo>
                <a:lnTo>
                  <a:pt x="0" y="433694"/>
                </a:lnTo>
                <a:lnTo>
                  <a:pt x="0" y="0"/>
                </a:lnTo>
                <a:close/>
              </a:path>
            </a:pathLst>
          </a:custGeom>
          <a:blipFill rotWithShape="1">
            <a:blip r:embed="rId13">
              <a:alphaModFix/>
            </a:blip>
            <a:stretch>
              <a:fillRect/>
            </a:stretch>
          </a:blipFill>
          <a:ln>
            <a:noFill/>
          </a:ln>
        </p:spPr>
        <p:txBody>
          <a:bodyPr/>
          <a:lstStyle/>
          <a:p>
            <a:endParaRPr lang="en-US"/>
          </a:p>
        </p:txBody>
      </p:sp>
      <p:sp>
        <p:nvSpPr>
          <p:cNvPr id="566" name="Google Shape;566;p31"/>
          <p:cNvSpPr/>
          <p:nvPr/>
        </p:nvSpPr>
        <p:spPr>
          <a:xfrm rot="872372">
            <a:off x="7088393" y="5703542"/>
            <a:ext cx="733172" cy="491685"/>
          </a:xfrm>
          <a:custGeom>
            <a:avLst/>
            <a:gdLst/>
            <a:ahLst/>
            <a:cxnLst/>
            <a:rect l="l" t="t" r="r" b="b"/>
            <a:pathLst>
              <a:path w="733172" h="491685" extrusionOk="0">
                <a:moveTo>
                  <a:pt x="0" y="0"/>
                </a:moveTo>
                <a:lnTo>
                  <a:pt x="733171" y="0"/>
                </a:lnTo>
                <a:lnTo>
                  <a:pt x="733171" y="491685"/>
                </a:lnTo>
                <a:lnTo>
                  <a:pt x="0" y="491685"/>
                </a:lnTo>
                <a:lnTo>
                  <a:pt x="0" y="0"/>
                </a:lnTo>
                <a:close/>
              </a:path>
            </a:pathLst>
          </a:custGeom>
          <a:blipFill rotWithShape="1">
            <a:blip r:embed="rId13">
              <a:alphaModFix/>
            </a:blip>
            <a:stretch>
              <a:fillRect/>
            </a:stretch>
          </a:blipFill>
          <a:ln>
            <a:noFill/>
          </a:ln>
        </p:spPr>
        <p:txBody>
          <a:bodyPr/>
          <a:lstStyle/>
          <a:p>
            <a:endParaRPr lang="en-US"/>
          </a:p>
        </p:txBody>
      </p:sp>
      <p:sp>
        <p:nvSpPr>
          <p:cNvPr id="567" name="Google Shape;567;p31"/>
          <p:cNvSpPr/>
          <p:nvPr/>
        </p:nvSpPr>
        <p:spPr>
          <a:xfrm rot="872372">
            <a:off x="6956232" y="6051924"/>
            <a:ext cx="575469" cy="385925"/>
          </a:xfrm>
          <a:custGeom>
            <a:avLst/>
            <a:gdLst/>
            <a:ahLst/>
            <a:cxnLst/>
            <a:rect l="l" t="t" r="r" b="b"/>
            <a:pathLst>
              <a:path w="575469" h="385925" extrusionOk="0">
                <a:moveTo>
                  <a:pt x="0" y="0"/>
                </a:moveTo>
                <a:lnTo>
                  <a:pt x="575469" y="0"/>
                </a:lnTo>
                <a:lnTo>
                  <a:pt x="575469" y="385926"/>
                </a:lnTo>
                <a:lnTo>
                  <a:pt x="0" y="385926"/>
                </a:lnTo>
                <a:lnTo>
                  <a:pt x="0" y="0"/>
                </a:lnTo>
                <a:close/>
              </a:path>
            </a:pathLst>
          </a:custGeom>
          <a:blipFill rotWithShape="1">
            <a:blip r:embed="rId13">
              <a:alphaModFix/>
            </a:blip>
            <a:stretch>
              <a:fillRect/>
            </a:stretch>
          </a:blipFill>
          <a:ln>
            <a:noFill/>
          </a:ln>
        </p:spPr>
        <p:txBody>
          <a:bodyPr/>
          <a:lstStyle/>
          <a:p>
            <a:endParaRPr lang="en-US"/>
          </a:p>
        </p:txBody>
      </p:sp>
      <p:sp>
        <p:nvSpPr>
          <p:cNvPr id="568" name="Google Shape;568;p31"/>
          <p:cNvSpPr/>
          <p:nvPr/>
        </p:nvSpPr>
        <p:spPr>
          <a:xfrm flipH="1">
            <a:off x="2686111" y="6433314"/>
            <a:ext cx="2514694" cy="1644737"/>
          </a:xfrm>
          <a:custGeom>
            <a:avLst/>
            <a:gdLst/>
            <a:ahLst/>
            <a:cxnLst/>
            <a:rect l="l" t="t" r="r" b="b"/>
            <a:pathLst>
              <a:path w="2514694" h="1644737" extrusionOk="0">
                <a:moveTo>
                  <a:pt x="2514694" y="0"/>
                </a:moveTo>
                <a:lnTo>
                  <a:pt x="0" y="0"/>
                </a:lnTo>
                <a:lnTo>
                  <a:pt x="0" y="1644736"/>
                </a:lnTo>
                <a:lnTo>
                  <a:pt x="2514694" y="1644736"/>
                </a:lnTo>
                <a:lnTo>
                  <a:pt x="2514694" y="0"/>
                </a:lnTo>
                <a:close/>
              </a:path>
            </a:pathLst>
          </a:custGeom>
          <a:blipFill rotWithShape="1">
            <a:blip r:embed="rId14">
              <a:alphaModFix/>
            </a:blip>
            <a:stretch>
              <a:fillRect/>
            </a:stretch>
          </a:blipFill>
          <a:ln>
            <a:noFill/>
          </a:ln>
        </p:spPr>
        <p:txBody>
          <a:bodyPr/>
          <a:lstStyle/>
          <a:p>
            <a:endParaRPr lang="en-US"/>
          </a:p>
        </p:txBody>
      </p:sp>
      <p:sp>
        <p:nvSpPr>
          <p:cNvPr id="569" name="Google Shape;569;p31"/>
          <p:cNvSpPr/>
          <p:nvPr/>
        </p:nvSpPr>
        <p:spPr>
          <a:xfrm>
            <a:off x="5819547" y="7620546"/>
            <a:ext cx="1104873" cy="519290"/>
          </a:xfrm>
          <a:custGeom>
            <a:avLst/>
            <a:gdLst/>
            <a:ahLst/>
            <a:cxnLst/>
            <a:rect l="l" t="t" r="r" b="b"/>
            <a:pathLst>
              <a:path w="1104873" h="519290" extrusionOk="0">
                <a:moveTo>
                  <a:pt x="0" y="0"/>
                </a:moveTo>
                <a:lnTo>
                  <a:pt x="1104873" y="0"/>
                </a:lnTo>
                <a:lnTo>
                  <a:pt x="1104873" y="519291"/>
                </a:lnTo>
                <a:lnTo>
                  <a:pt x="0" y="519291"/>
                </a:lnTo>
                <a:lnTo>
                  <a:pt x="0" y="0"/>
                </a:lnTo>
                <a:close/>
              </a:path>
            </a:pathLst>
          </a:custGeom>
          <a:blipFill rotWithShape="1">
            <a:blip r:embed="rId15">
              <a:alphaModFix/>
            </a:blip>
            <a:stretch>
              <a:fillRect/>
            </a:stretch>
          </a:blipFill>
          <a:ln>
            <a:noFill/>
          </a:ln>
        </p:spPr>
        <p:txBody>
          <a:bodyPr/>
          <a:lstStyle/>
          <a:p>
            <a:endParaRPr lang="en-US"/>
          </a:p>
        </p:txBody>
      </p:sp>
      <p:sp>
        <p:nvSpPr>
          <p:cNvPr id="570" name="Google Shape;570;p31"/>
          <p:cNvSpPr/>
          <p:nvPr/>
        </p:nvSpPr>
        <p:spPr>
          <a:xfrm>
            <a:off x="5141576" y="5818764"/>
            <a:ext cx="1230408" cy="1154347"/>
          </a:xfrm>
          <a:custGeom>
            <a:avLst/>
            <a:gdLst/>
            <a:ahLst/>
            <a:cxnLst/>
            <a:rect l="l" t="t" r="r" b="b"/>
            <a:pathLst>
              <a:path w="1230408" h="1154347" extrusionOk="0">
                <a:moveTo>
                  <a:pt x="0" y="0"/>
                </a:moveTo>
                <a:lnTo>
                  <a:pt x="1230408" y="0"/>
                </a:lnTo>
                <a:lnTo>
                  <a:pt x="1230408" y="1154347"/>
                </a:lnTo>
                <a:lnTo>
                  <a:pt x="0" y="1154347"/>
                </a:lnTo>
                <a:lnTo>
                  <a:pt x="0" y="0"/>
                </a:lnTo>
                <a:close/>
              </a:path>
            </a:pathLst>
          </a:custGeom>
          <a:blipFill rotWithShape="1">
            <a:blip r:embed="rId16">
              <a:alphaModFix/>
            </a:blip>
            <a:stretch>
              <a:fillRect/>
            </a:stretch>
          </a:blipFill>
          <a:ln>
            <a:noFill/>
          </a:ln>
        </p:spPr>
        <p:txBody>
          <a:bodyPr/>
          <a:lstStyle/>
          <a:p>
            <a:endParaRPr lang="en-US"/>
          </a:p>
        </p:txBody>
      </p:sp>
      <p:sp>
        <p:nvSpPr>
          <p:cNvPr id="571" name="Google Shape;571;p31"/>
          <p:cNvSpPr/>
          <p:nvPr/>
        </p:nvSpPr>
        <p:spPr>
          <a:xfrm flipH="1">
            <a:off x="9232251" y="5522510"/>
            <a:ext cx="771314" cy="2305557"/>
          </a:xfrm>
          <a:custGeom>
            <a:avLst/>
            <a:gdLst/>
            <a:ahLst/>
            <a:cxnLst/>
            <a:rect l="l" t="t" r="r" b="b"/>
            <a:pathLst>
              <a:path w="771314" h="2305557" extrusionOk="0">
                <a:moveTo>
                  <a:pt x="771314" y="0"/>
                </a:moveTo>
                <a:lnTo>
                  <a:pt x="0" y="0"/>
                </a:lnTo>
                <a:lnTo>
                  <a:pt x="0" y="2305557"/>
                </a:lnTo>
                <a:lnTo>
                  <a:pt x="771314" y="2305557"/>
                </a:lnTo>
                <a:lnTo>
                  <a:pt x="771314" y="0"/>
                </a:lnTo>
                <a:close/>
              </a:path>
            </a:pathLst>
          </a:custGeom>
          <a:blipFill rotWithShape="1">
            <a:blip r:embed="rId17">
              <a:alphaModFix/>
            </a:blip>
            <a:stretch>
              <a:fillRect/>
            </a:stretch>
          </a:blipFill>
          <a:ln>
            <a:noFill/>
          </a:ln>
        </p:spPr>
        <p:txBody>
          <a:bodyPr/>
          <a:lstStyle/>
          <a:p>
            <a:endParaRPr lang="en-US"/>
          </a:p>
        </p:txBody>
      </p:sp>
      <p:sp>
        <p:nvSpPr>
          <p:cNvPr id="572" name="Google Shape;572;p31"/>
          <p:cNvSpPr/>
          <p:nvPr/>
        </p:nvSpPr>
        <p:spPr>
          <a:xfrm rot="624110">
            <a:off x="9842331" y="5833162"/>
            <a:ext cx="653030" cy="1951992"/>
          </a:xfrm>
          <a:custGeom>
            <a:avLst/>
            <a:gdLst/>
            <a:ahLst/>
            <a:cxnLst/>
            <a:rect l="l" t="t" r="r" b="b"/>
            <a:pathLst>
              <a:path w="653030" h="1951992" extrusionOk="0">
                <a:moveTo>
                  <a:pt x="0" y="0"/>
                </a:moveTo>
                <a:lnTo>
                  <a:pt x="653030" y="0"/>
                </a:lnTo>
                <a:lnTo>
                  <a:pt x="653030" y="1951992"/>
                </a:lnTo>
                <a:lnTo>
                  <a:pt x="0" y="1951992"/>
                </a:lnTo>
                <a:lnTo>
                  <a:pt x="0" y="0"/>
                </a:lnTo>
                <a:close/>
              </a:path>
            </a:pathLst>
          </a:custGeom>
          <a:blipFill rotWithShape="1">
            <a:blip r:embed="rId17">
              <a:alphaModFix/>
            </a:blip>
            <a:stretch>
              <a:fillRect/>
            </a:stretch>
          </a:blipFill>
          <a:ln>
            <a:noFill/>
          </a:ln>
        </p:spPr>
        <p:txBody>
          <a:bodyPr/>
          <a:lstStyle/>
          <a:p>
            <a:endParaRPr lang="en-US"/>
          </a:p>
        </p:txBody>
      </p:sp>
      <p:sp>
        <p:nvSpPr>
          <p:cNvPr id="573" name="Google Shape;573;p31"/>
          <p:cNvSpPr/>
          <p:nvPr/>
        </p:nvSpPr>
        <p:spPr>
          <a:xfrm rot="-343597">
            <a:off x="8712652" y="5816425"/>
            <a:ext cx="616886" cy="1843952"/>
          </a:xfrm>
          <a:custGeom>
            <a:avLst/>
            <a:gdLst/>
            <a:ahLst/>
            <a:cxnLst/>
            <a:rect l="l" t="t" r="r" b="b"/>
            <a:pathLst>
              <a:path w="616886" h="1843952" extrusionOk="0">
                <a:moveTo>
                  <a:pt x="0" y="0"/>
                </a:moveTo>
                <a:lnTo>
                  <a:pt x="616885" y="0"/>
                </a:lnTo>
                <a:lnTo>
                  <a:pt x="616885" y="1843952"/>
                </a:lnTo>
                <a:lnTo>
                  <a:pt x="0" y="1843952"/>
                </a:lnTo>
                <a:lnTo>
                  <a:pt x="0" y="0"/>
                </a:lnTo>
                <a:close/>
              </a:path>
            </a:pathLst>
          </a:custGeom>
          <a:blipFill rotWithShape="1">
            <a:blip r:embed="rId17">
              <a:alphaModFix/>
            </a:blip>
            <a:stretch>
              <a:fillRect/>
            </a:stretch>
          </a:blipFill>
          <a:ln>
            <a:noFill/>
          </a:ln>
        </p:spPr>
        <p:txBody>
          <a:bodyPr/>
          <a:lstStyle/>
          <a:p>
            <a:endParaRPr lang="en-US"/>
          </a:p>
        </p:txBody>
      </p:sp>
      <p:sp>
        <p:nvSpPr>
          <p:cNvPr id="574" name="Google Shape;574;p31"/>
          <p:cNvSpPr/>
          <p:nvPr/>
        </p:nvSpPr>
        <p:spPr>
          <a:xfrm>
            <a:off x="1510280" y="316399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575" name="Google Shape;575;p31"/>
          <p:cNvSpPr/>
          <p:nvPr/>
        </p:nvSpPr>
        <p:spPr>
          <a:xfrm>
            <a:off x="1885035" y="316399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576" name="Google Shape;576;p31"/>
          <p:cNvSpPr txBox="1"/>
          <p:nvPr/>
        </p:nvSpPr>
        <p:spPr>
          <a:xfrm>
            <a:off x="1813324" y="3348321"/>
            <a:ext cx="1000086"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Murray cod</a:t>
            </a:r>
            <a:endParaRPr/>
          </a:p>
        </p:txBody>
      </p:sp>
      <p:sp>
        <p:nvSpPr>
          <p:cNvPr id="577" name="Google Shape;577;p31"/>
          <p:cNvSpPr/>
          <p:nvPr/>
        </p:nvSpPr>
        <p:spPr>
          <a:xfrm>
            <a:off x="2705203" y="6572512"/>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578" name="Google Shape;578;p31"/>
          <p:cNvSpPr/>
          <p:nvPr/>
        </p:nvSpPr>
        <p:spPr>
          <a:xfrm>
            <a:off x="3079958" y="6572512"/>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579" name="Google Shape;579;p31"/>
          <p:cNvSpPr txBox="1"/>
          <p:nvPr/>
        </p:nvSpPr>
        <p:spPr>
          <a:xfrm>
            <a:off x="3008247" y="6756836"/>
            <a:ext cx="1000086"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water lily</a:t>
            </a:r>
            <a:endParaRPr/>
          </a:p>
        </p:txBody>
      </p:sp>
      <p:sp>
        <p:nvSpPr>
          <p:cNvPr id="580" name="Google Shape;580;p31"/>
          <p:cNvSpPr/>
          <p:nvPr/>
        </p:nvSpPr>
        <p:spPr>
          <a:xfrm>
            <a:off x="2813410" y="4645057"/>
            <a:ext cx="761732" cy="546824"/>
          </a:xfrm>
          <a:custGeom>
            <a:avLst/>
            <a:gdLst/>
            <a:ahLst/>
            <a:cxnLst/>
            <a:rect l="l" t="t" r="r" b="b"/>
            <a:pathLst>
              <a:path w="761732" h="546824" extrusionOk="0">
                <a:moveTo>
                  <a:pt x="0" y="0"/>
                </a:moveTo>
                <a:lnTo>
                  <a:pt x="761732" y="0"/>
                </a:lnTo>
                <a:lnTo>
                  <a:pt x="761732" y="546823"/>
                </a:lnTo>
                <a:lnTo>
                  <a:pt x="0" y="546823"/>
                </a:lnTo>
                <a:lnTo>
                  <a:pt x="0" y="0"/>
                </a:lnTo>
                <a:close/>
              </a:path>
            </a:pathLst>
          </a:custGeom>
          <a:blipFill rotWithShape="1">
            <a:blip r:embed="rId12">
              <a:alphaModFix/>
            </a:blip>
            <a:stretch>
              <a:fillRect r="-252522"/>
            </a:stretch>
          </a:blipFill>
          <a:ln>
            <a:noFill/>
          </a:ln>
        </p:spPr>
        <p:txBody>
          <a:bodyPr/>
          <a:lstStyle/>
          <a:p>
            <a:endParaRPr lang="en-US"/>
          </a:p>
        </p:txBody>
      </p:sp>
      <p:sp>
        <p:nvSpPr>
          <p:cNvPr id="581" name="Google Shape;581;p31"/>
          <p:cNvSpPr/>
          <p:nvPr/>
        </p:nvSpPr>
        <p:spPr>
          <a:xfrm>
            <a:off x="3270724" y="4645057"/>
            <a:ext cx="691547" cy="546824"/>
          </a:xfrm>
          <a:custGeom>
            <a:avLst/>
            <a:gdLst/>
            <a:ahLst/>
            <a:cxnLst/>
            <a:rect l="l" t="t" r="r" b="b"/>
            <a:pathLst>
              <a:path w="691547" h="546824" extrusionOk="0">
                <a:moveTo>
                  <a:pt x="0" y="0"/>
                </a:moveTo>
                <a:lnTo>
                  <a:pt x="691547" y="0"/>
                </a:lnTo>
                <a:lnTo>
                  <a:pt x="691547" y="546823"/>
                </a:lnTo>
                <a:lnTo>
                  <a:pt x="0" y="546823"/>
                </a:lnTo>
                <a:lnTo>
                  <a:pt x="0" y="0"/>
                </a:lnTo>
                <a:close/>
              </a:path>
            </a:pathLst>
          </a:custGeom>
          <a:blipFill rotWithShape="1">
            <a:blip r:embed="rId12">
              <a:alphaModFix/>
            </a:blip>
            <a:stretch>
              <a:fillRect l="-288289"/>
            </a:stretch>
          </a:blipFill>
          <a:ln>
            <a:noFill/>
          </a:ln>
        </p:spPr>
        <p:txBody>
          <a:bodyPr/>
          <a:lstStyle/>
          <a:p>
            <a:endParaRPr lang="en-US"/>
          </a:p>
        </p:txBody>
      </p:sp>
      <p:sp>
        <p:nvSpPr>
          <p:cNvPr id="582" name="Google Shape;582;p31"/>
          <p:cNvSpPr txBox="1"/>
          <p:nvPr/>
        </p:nvSpPr>
        <p:spPr>
          <a:xfrm>
            <a:off x="3017330" y="4829381"/>
            <a:ext cx="799620"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carp</a:t>
            </a:r>
            <a:endParaRPr/>
          </a:p>
        </p:txBody>
      </p:sp>
      <p:sp>
        <p:nvSpPr>
          <p:cNvPr id="583" name="Google Shape;583;p31"/>
          <p:cNvSpPr/>
          <p:nvPr/>
        </p:nvSpPr>
        <p:spPr>
          <a:xfrm>
            <a:off x="4618617" y="4867550"/>
            <a:ext cx="761732" cy="546824"/>
          </a:xfrm>
          <a:custGeom>
            <a:avLst/>
            <a:gdLst/>
            <a:ahLst/>
            <a:cxnLst/>
            <a:rect l="l" t="t" r="r" b="b"/>
            <a:pathLst>
              <a:path w="761732" h="546824" extrusionOk="0">
                <a:moveTo>
                  <a:pt x="0" y="0"/>
                </a:moveTo>
                <a:lnTo>
                  <a:pt x="761732" y="0"/>
                </a:lnTo>
                <a:lnTo>
                  <a:pt x="761732" y="546824"/>
                </a:lnTo>
                <a:lnTo>
                  <a:pt x="0" y="546824"/>
                </a:lnTo>
                <a:lnTo>
                  <a:pt x="0" y="0"/>
                </a:lnTo>
                <a:close/>
              </a:path>
            </a:pathLst>
          </a:custGeom>
          <a:blipFill rotWithShape="1">
            <a:blip r:embed="rId12">
              <a:alphaModFix/>
            </a:blip>
            <a:stretch>
              <a:fillRect r="-252522"/>
            </a:stretch>
          </a:blipFill>
          <a:ln>
            <a:noFill/>
          </a:ln>
        </p:spPr>
        <p:txBody>
          <a:bodyPr/>
          <a:lstStyle/>
          <a:p>
            <a:endParaRPr lang="en-US"/>
          </a:p>
        </p:txBody>
      </p:sp>
      <p:sp>
        <p:nvSpPr>
          <p:cNvPr id="584" name="Google Shape;584;p31"/>
          <p:cNvSpPr/>
          <p:nvPr/>
        </p:nvSpPr>
        <p:spPr>
          <a:xfrm>
            <a:off x="5075931" y="4867550"/>
            <a:ext cx="691547" cy="546824"/>
          </a:xfrm>
          <a:custGeom>
            <a:avLst/>
            <a:gdLst/>
            <a:ahLst/>
            <a:cxnLst/>
            <a:rect l="l" t="t" r="r" b="b"/>
            <a:pathLst>
              <a:path w="691547" h="546824" extrusionOk="0">
                <a:moveTo>
                  <a:pt x="0" y="0"/>
                </a:moveTo>
                <a:lnTo>
                  <a:pt x="691547" y="0"/>
                </a:lnTo>
                <a:lnTo>
                  <a:pt x="691547" y="546824"/>
                </a:lnTo>
                <a:lnTo>
                  <a:pt x="0" y="546824"/>
                </a:lnTo>
                <a:lnTo>
                  <a:pt x="0" y="0"/>
                </a:lnTo>
                <a:close/>
              </a:path>
            </a:pathLst>
          </a:custGeom>
          <a:blipFill rotWithShape="1">
            <a:blip r:embed="rId12">
              <a:alphaModFix/>
            </a:blip>
            <a:stretch>
              <a:fillRect l="-288289"/>
            </a:stretch>
          </a:blipFill>
          <a:ln>
            <a:noFill/>
          </a:ln>
        </p:spPr>
        <p:txBody>
          <a:bodyPr/>
          <a:lstStyle/>
          <a:p>
            <a:endParaRPr lang="en-US"/>
          </a:p>
        </p:txBody>
      </p:sp>
      <p:sp>
        <p:nvSpPr>
          <p:cNvPr id="585" name="Google Shape;585;p31"/>
          <p:cNvSpPr txBox="1"/>
          <p:nvPr/>
        </p:nvSpPr>
        <p:spPr>
          <a:xfrm>
            <a:off x="4822537" y="5051874"/>
            <a:ext cx="799620"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frog</a:t>
            </a:r>
            <a:endParaRPr/>
          </a:p>
        </p:txBody>
      </p:sp>
      <p:sp>
        <p:nvSpPr>
          <p:cNvPr id="586" name="Google Shape;586;p31"/>
          <p:cNvSpPr/>
          <p:nvPr/>
        </p:nvSpPr>
        <p:spPr>
          <a:xfrm>
            <a:off x="5546514" y="6514477"/>
            <a:ext cx="761732" cy="546824"/>
          </a:xfrm>
          <a:custGeom>
            <a:avLst/>
            <a:gdLst/>
            <a:ahLst/>
            <a:cxnLst/>
            <a:rect l="l" t="t" r="r" b="b"/>
            <a:pathLst>
              <a:path w="761732" h="546824" extrusionOk="0">
                <a:moveTo>
                  <a:pt x="0" y="0"/>
                </a:moveTo>
                <a:lnTo>
                  <a:pt x="761731" y="0"/>
                </a:lnTo>
                <a:lnTo>
                  <a:pt x="761731" y="546824"/>
                </a:lnTo>
                <a:lnTo>
                  <a:pt x="0" y="546824"/>
                </a:lnTo>
                <a:lnTo>
                  <a:pt x="0" y="0"/>
                </a:lnTo>
                <a:close/>
              </a:path>
            </a:pathLst>
          </a:custGeom>
          <a:blipFill rotWithShape="1">
            <a:blip r:embed="rId12">
              <a:alphaModFix/>
            </a:blip>
            <a:stretch>
              <a:fillRect r="-252522"/>
            </a:stretch>
          </a:blipFill>
          <a:ln>
            <a:noFill/>
          </a:ln>
        </p:spPr>
        <p:txBody>
          <a:bodyPr/>
          <a:lstStyle/>
          <a:p>
            <a:endParaRPr lang="en-US"/>
          </a:p>
        </p:txBody>
      </p:sp>
      <p:sp>
        <p:nvSpPr>
          <p:cNvPr id="587" name="Google Shape;587;p31"/>
          <p:cNvSpPr/>
          <p:nvPr/>
        </p:nvSpPr>
        <p:spPr>
          <a:xfrm>
            <a:off x="6003827" y="6514477"/>
            <a:ext cx="691547" cy="546824"/>
          </a:xfrm>
          <a:custGeom>
            <a:avLst/>
            <a:gdLst/>
            <a:ahLst/>
            <a:cxnLst/>
            <a:rect l="l" t="t" r="r" b="b"/>
            <a:pathLst>
              <a:path w="691547" h="546824" extrusionOk="0">
                <a:moveTo>
                  <a:pt x="0" y="0"/>
                </a:moveTo>
                <a:lnTo>
                  <a:pt x="691547" y="0"/>
                </a:lnTo>
                <a:lnTo>
                  <a:pt x="691547" y="546824"/>
                </a:lnTo>
                <a:lnTo>
                  <a:pt x="0" y="546824"/>
                </a:lnTo>
                <a:lnTo>
                  <a:pt x="0" y="0"/>
                </a:lnTo>
                <a:close/>
              </a:path>
            </a:pathLst>
          </a:custGeom>
          <a:blipFill rotWithShape="1">
            <a:blip r:embed="rId12">
              <a:alphaModFix/>
            </a:blip>
            <a:stretch>
              <a:fillRect l="-288289"/>
            </a:stretch>
          </a:blipFill>
          <a:ln>
            <a:noFill/>
          </a:ln>
        </p:spPr>
        <p:txBody>
          <a:bodyPr/>
          <a:lstStyle/>
          <a:p>
            <a:endParaRPr lang="en-US"/>
          </a:p>
        </p:txBody>
      </p:sp>
      <p:sp>
        <p:nvSpPr>
          <p:cNvPr id="588" name="Google Shape;588;p31"/>
          <p:cNvSpPr txBox="1"/>
          <p:nvPr/>
        </p:nvSpPr>
        <p:spPr>
          <a:xfrm>
            <a:off x="5750433" y="6698801"/>
            <a:ext cx="799620"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bacteria</a:t>
            </a:r>
            <a:endParaRPr/>
          </a:p>
        </p:txBody>
      </p:sp>
      <p:sp>
        <p:nvSpPr>
          <p:cNvPr id="589" name="Google Shape;589;p31"/>
          <p:cNvSpPr/>
          <p:nvPr/>
        </p:nvSpPr>
        <p:spPr>
          <a:xfrm>
            <a:off x="5410155" y="8040428"/>
            <a:ext cx="761732" cy="546824"/>
          </a:xfrm>
          <a:custGeom>
            <a:avLst/>
            <a:gdLst/>
            <a:ahLst/>
            <a:cxnLst/>
            <a:rect l="l" t="t" r="r" b="b"/>
            <a:pathLst>
              <a:path w="761732" h="546824" extrusionOk="0">
                <a:moveTo>
                  <a:pt x="0" y="0"/>
                </a:moveTo>
                <a:lnTo>
                  <a:pt x="761732" y="0"/>
                </a:lnTo>
                <a:lnTo>
                  <a:pt x="761732" y="546823"/>
                </a:lnTo>
                <a:lnTo>
                  <a:pt x="0" y="546823"/>
                </a:lnTo>
                <a:lnTo>
                  <a:pt x="0" y="0"/>
                </a:lnTo>
                <a:close/>
              </a:path>
            </a:pathLst>
          </a:custGeom>
          <a:blipFill rotWithShape="1">
            <a:blip r:embed="rId12">
              <a:alphaModFix/>
            </a:blip>
            <a:stretch>
              <a:fillRect r="-252522"/>
            </a:stretch>
          </a:blipFill>
          <a:ln>
            <a:noFill/>
          </a:ln>
        </p:spPr>
        <p:txBody>
          <a:bodyPr/>
          <a:lstStyle/>
          <a:p>
            <a:endParaRPr lang="en-US"/>
          </a:p>
        </p:txBody>
      </p:sp>
      <p:sp>
        <p:nvSpPr>
          <p:cNvPr id="590" name="Google Shape;590;p31"/>
          <p:cNvSpPr/>
          <p:nvPr/>
        </p:nvSpPr>
        <p:spPr>
          <a:xfrm>
            <a:off x="5867469" y="8040428"/>
            <a:ext cx="691547" cy="546824"/>
          </a:xfrm>
          <a:custGeom>
            <a:avLst/>
            <a:gdLst/>
            <a:ahLst/>
            <a:cxnLst/>
            <a:rect l="l" t="t" r="r" b="b"/>
            <a:pathLst>
              <a:path w="691547" h="546824" extrusionOk="0">
                <a:moveTo>
                  <a:pt x="0" y="0"/>
                </a:moveTo>
                <a:lnTo>
                  <a:pt x="691547" y="0"/>
                </a:lnTo>
                <a:lnTo>
                  <a:pt x="691547" y="546823"/>
                </a:lnTo>
                <a:lnTo>
                  <a:pt x="0" y="546823"/>
                </a:lnTo>
                <a:lnTo>
                  <a:pt x="0" y="0"/>
                </a:lnTo>
                <a:close/>
              </a:path>
            </a:pathLst>
          </a:custGeom>
          <a:blipFill rotWithShape="1">
            <a:blip r:embed="rId12">
              <a:alphaModFix/>
            </a:blip>
            <a:stretch>
              <a:fillRect l="-288289"/>
            </a:stretch>
          </a:blipFill>
          <a:ln>
            <a:noFill/>
          </a:ln>
        </p:spPr>
        <p:txBody>
          <a:bodyPr/>
          <a:lstStyle/>
          <a:p>
            <a:endParaRPr lang="en-US"/>
          </a:p>
        </p:txBody>
      </p:sp>
      <p:sp>
        <p:nvSpPr>
          <p:cNvPr id="591" name="Google Shape;591;p31"/>
          <p:cNvSpPr txBox="1"/>
          <p:nvPr/>
        </p:nvSpPr>
        <p:spPr>
          <a:xfrm>
            <a:off x="5614075" y="8224752"/>
            <a:ext cx="799620"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snail</a:t>
            </a:r>
            <a:endParaRPr/>
          </a:p>
        </p:txBody>
      </p:sp>
      <p:sp>
        <p:nvSpPr>
          <p:cNvPr id="592" name="Google Shape;592;p31"/>
          <p:cNvSpPr/>
          <p:nvPr/>
        </p:nvSpPr>
        <p:spPr>
          <a:xfrm>
            <a:off x="1433563" y="7061301"/>
            <a:ext cx="761732" cy="546824"/>
          </a:xfrm>
          <a:custGeom>
            <a:avLst/>
            <a:gdLst/>
            <a:ahLst/>
            <a:cxnLst/>
            <a:rect l="l" t="t" r="r" b="b"/>
            <a:pathLst>
              <a:path w="761732" h="546824" extrusionOk="0">
                <a:moveTo>
                  <a:pt x="0" y="0"/>
                </a:moveTo>
                <a:lnTo>
                  <a:pt x="761732" y="0"/>
                </a:lnTo>
                <a:lnTo>
                  <a:pt x="761732" y="546823"/>
                </a:lnTo>
                <a:lnTo>
                  <a:pt x="0" y="546823"/>
                </a:lnTo>
                <a:lnTo>
                  <a:pt x="0" y="0"/>
                </a:lnTo>
                <a:close/>
              </a:path>
            </a:pathLst>
          </a:custGeom>
          <a:blipFill rotWithShape="1">
            <a:blip r:embed="rId12">
              <a:alphaModFix/>
            </a:blip>
            <a:stretch>
              <a:fillRect r="-252522"/>
            </a:stretch>
          </a:blipFill>
          <a:ln>
            <a:noFill/>
          </a:ln>
        </p:spPr>
        <p:txBody>
          <a:bodyPr/>
          <a:lstStyle/>
          <a:p>
            <a:endParaRPr lang="en-US"/>
          </a:p>
        </p:txBody>
      </p:sp>
      <p:sp>
        <p:nvSpPr>
          <p:cNvPr id="593" name="Google Shape;593;p31"/>
          <p:cNvSpPr/>
          <p:nvPr/>
        </p:nvSpPr>
        <p:spPr>
          <a:xfrm>
            <a:off x="1890877" y="7061301"/>
            <a:ext cx="691547" cy="546824"/>
          </a:xfrm>
          <a:custGeom>
            <a:avLst/>
            <a:gdLst/>
            <a:ahLst/>
            <a:cxnLst/>
            <a:rect l="l" t="t" r="r" b="b"/>
            <a:pathLst>
              <a:path w="691547" h="546824" extrusionOk="0">
                <a:moveTo>
                  <a:pt x="0" y="0"/>
                </a:moveTo>
                <a:lnTo>
                  <a:pt x="691547" y="0"/>
                </a:lnTo>
                <a:lnTo>
                  <a:pt x="691547" y="546823"/>
                </a:lnTo>
                <a:lnTo>
                  <a:pt x="0" y="546823"/>
                </a:lnTo>
                <a:lnTo>
                  <a:pt x="0" y="0"/>
                </a:lnTo>
                <a:close/>
              </a:path>
            </a:pathLst>
          </a:custGeom>
          <a:blipFill rotWithShape="1">
            <a:blip r:embed="rId12">
              <a:alphaModFix/>
            </a:blip>
            <a:stretch>
              <a:fillRect l="-288289"/>
            </a:stretch>
          </a:blipFill>
          <a:ln>
            <a:noFill/>
          </a:ln>
        </p:spPr>
        <p:txBody>
          <a:bodyPr/>
          <a:lstStyle/>
          <a:p>
            <a:endParaRPr lang="en-US"/>
          </a:p>
        </p:txBody>
      </p:sp>
      <p:sp>
        <p:nvSpPr>
          <p:cNvPr id="594" name="Google Shape;594;p31"/>
          <p:cNvSpPr txBox="1"/>
          <p:nvPr/>
        </p:nvSpPr>
        <p:spPr>
          <a:xfrm>
            <a:off x="1637483" y="7245625"/>
            <a:ext cx="799620"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fungi</a:t>
            </a:r>
            <a:endParaRPr/>
          </a:p>
        </p:txBody>
      </p:sp>
      <p:sp>
        <p:nvSpPr>
          <p:cNvPr id="595" name="Google Shape;595;p31"/>
          <p:cNvSpPr/>
          <p:nvPr/>
        </p:nvSpPr>
        <p:spPr>
          <a:xfrm>
            <a:off x="5717860" y="273587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596" name="Google Shape;596;p31"/>
          <p:cNvSpPr/>
          <p:nvPr/>
        </p:nvSpPr>
        <p:spPr>
          <a:xfrm>
            <a:off x="6092615" y="273587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597" name="Google Shape;597;p31"/>
          <p:cNvSpPr txBox="1"/>
          <p:nvPr/>
        </p:nvSpPr>
        <p:spPr>
          <a:xfrm>
            <a:off x="6020904" y="2920201"/>
            <a:ext cx="1000086"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platypus</a:t>
            </a:r>
            <a:endParaRPr/>
          </a:p>
        </p:txBody>
      </p:sp>
      <p:sp>
        <p:nvSpPr>
          <p:cNvPr id="598" name="Google Shape;598;p31"/>
          <p:cNvSpPr/>
          <p:nvPr/>
        </p:nvSpPr>
        <p:spPr>
          <a:xfrm>
            <a:off x="6872371" y="7194719"/>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599" name="Google Shape;599;p31"/>
          <p:cNvSpPr/>
          <p:nvPr/>
        </p:nvSpPr>
        <p:spPr>
          <a:xfrm>
            <a:off x="7247126" y="7194719"/>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00" name="Google Shape;600;p31"/>
          <p:cNvSpPr txBox="1"/>
          <p:nvPr/>
        </p:nvSpPr>
        <p:spPr>
          <a:xfrm>
            <a:off x="7086812" y="7379043"/>
            <a:ext cx="1177292" cy="216275"/>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grasshopper</a:t>
            </a:r>
            <a:endParaRPr/>
          </a:p>
        </p:txBody>
      </p:sp>
      <p:sp>
        <p:nvSpPr>
          <p:cNvPr id="601" name="Google Shape;601;p31"/>
          <p:cNvSpPr/>
          <p:nvPr/>
        </p:nvSpPr>
        <p:spPr>
          <a:xfrm>
            <a:off x="7579764" y="4498832"/>
            <a:ext cx="1235111" cy="546824"/>
          </a:xfrm>
          <a:custGeom>
            <a:avLst/>
            <a:gdLst/>
            <a:ahLst/>
            <a:cxnLst/>
            <a:rect l="l" t="t" r="r" b="b"/>
            <a:pathLst>
              <a:path w="1235111" h="546824" extrusionOk="0">
                <a:moveTo>
                  <a:pt x="0" y="0"/>
                </a:moveTo>
                <a:lnTo>
                  <a:pt x="1235111" y="0"/>
                </a:lnTo>
                <a:lnTo>
                  <a:pt x="1235111" y="546824"/>
                </a:lnTo>
                <a:lnTo>
                  <a:pt x="0" y="546824"/>
                </a:lnTo>
                <a:lnTo>
                  <a:pt x="0" y="0"/>
                </a:lnTo>
                <a:close/>
              </a:path>
            </a:pathLst>
          </a:custGeom>
          <a:blipFill rotWithShape="1">
            <a:blip r:embed="rId12">
              <a:alphaModFix/>
            </a:blip>
            <a:stretch>
              <a:fillRect r="-117410"/>
            </a:stretch>
          </a:blipFill>
          <a:ln>
            <a:noFill/>
          </a:ln>
        </p:spPr>
        <p:txBody>
          <a:bodyPr/>
          <a:lstStyle/>
          <a:p>
            <a:endParaRPr lang="en-US"/>
          </a:p>
        </p:txBody>
      </p:sp>
      <p:sp>
        <p:nvSpPr>
          <p:cNvPr id="602" name="Google Shape;602;p31"/>
          <p:cNvSpPr/>
          <p:nvPr/>
        </p:nvSpPr>
        <p:spPr>
          <a:xfrm>
            <a:off x="8331124" y="4498832"/>
            <a:ext cx="1235111" cy="546824"/>
          </a:xfrm>
          <a:custGeom>
            <a:avLst/>
            <a:gdLst/>
            <a:ahLst/>
            <a:cxnLst/>
            <a:rect l="l" t="t" r="r" b="b"/>
            <a:pathLst>
              <a:path w="1235111" h="546824" extrusionOk="0">
                <a:moveTo>
                  <a:pt x="0" y="0"/>
                </a:moveTo>
                <a:lnTo>
                  <a:pt x="1235111" y="0"/>
                </a:lnTo>
                <a:lnTo>
                  <a:pt x="1235111" y="546824"/>
                </a:lnTo>
                <a:lnTo>
                  <a:pt x="0" y="546824"/>
                </a:lnTo>
                <a:lnTo>
                  <a:pt x="0" y="0"/>
                </a:lnTo>
                <a:close/>
              </a:path>
            </a:pathLst>
          </a:custGeom>
          <a:blipFill rotWithShape="1">
            <a:blip r:embed="rId12">
              <a:alphaModFix/>
            </a:blip>
            <a:stretch>
              <a:fillRect l="-117410"/>
            </a:stretch>
          </a:blipFill>
          <a:ln>
            <a:noFill/>
          </a:ln>
        </p:spPr>
        <p:txBody>
          <a:bodyPr/>
          <a:lstStyle/>
          <a:p>
            <a:endParaRPr lang="en-US"/>
          </a:p>
        </p:txBody>
      </p:sp>
      <p:sp>
        <p:nvSpPr>
          <p:cNvPr id="603" name="Google Shape;603;p31"/>
          <p:cNvSpPr/>
          <p:nvPr/>
        </p:nvSpPr>
        <p:spPr>
          <a:xfrm>
            <a:off x="8679742" y="7690765"/>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604" name="Google Shape;604;p31"/>
          <p:cNvSpPr/>
          <p:nvPr/>
        </p:nvSpPr>
        <p:spPr>
          <a:xfrm>
            <a:off x="9431101" y="7690765"/>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05" name="Google Shape;605;p31"/>
          <p:cNvSpPr txBox="1"/>
          <p:nvPr/>
        </p:nvSpPr>
        <p:spPr>
          <a:xfrm>
            <a:off x="7824689" y="4683157"/>
            <a:ext cx="1496620" cy="221066"/>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carpet python</a:t>
            </a:r>
            <a:endParaRPr/>
          </a:p>
        </p:txBody>
      </p:sp>
      <p:sp>
        <p:nvSpPr>
          <p:cNvPr id="606" name="Google Shape;606;p31"/>
          <p:cNvSpPr txBox="1"/>
          <p:nvPr/>
        </p:nvSpPr>
        <p:spPr>
          <a:xfrm>
            <a:off x="8866912" y="7847110"/>
            <a:ext cx="1496620" cy="221066"/>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0"/>
                </a:solidFill>
                <a:latin typeface="Pangolin"/>
                <a:ea typeface="Pangolin"/>
                <a:cs typeface="Pangolin"/>
                <a:sym typeface="Pangolin"/>
              </a:rPr>
              <a:t>common reed</a:t>
            </a:r>
            <a:endParaRPr/>
          </a:p>
        </p:txBody>
      </p:sp>
      <p:sp>
        <p:nvSpPr>
          <p:cNvPr id="607" name="Google Shape;607;p31"/>
          <p:cNvSpPr txBox="1"/>
          <p:nvPr/>
        </p:nvSpPr>
        <p:spPr>
          <a:xfrm>
            <a:off x="1828186" y="1595832"/>
            <a:ext cx="7639236" cy="972312"/>
          </a:xfrm>
          <a:prstGeom prst="rect">
            <a:avLst/>
          </a:prstGeom>
          <a:noFill/>
          <a:ln>
            <a:noFill/>
          </a:ln>
        </p:spPr>
        <p:txBody>
          <a:bodyPr spcFirstLastPara="1" wrap="square" lIns="0" tIns="0" rIns="0" bIns="0" anchor="t" anchorCtr="0">
            <a:spAutoFit/>
          </a:bodyPr>
          <a:lstStyle/>
          <a:p>
            <a:pPr marL="0" marR="0" lvl="0" indent="0" algn="ctr" rtl="0">
              <a:lnSpc>
                <a:spcPct val="138006"/>
              </a:lnSpc>
              <a:spcBef>
                <a:spcPts val="0"/>
              </a:spcBef>
              <a:spcAft>
                <a:spcPts val="0"/>
              </a:spcAft>
              <a:buNone/>
            </a:pPr>
            <a:r>
              <a:rPr lang="en-US" sz="5799" b="0" i="0" u="none" strike="noStrike" cap="none">
                <a:solidFill>
                  <a:srgbClr val="5E6031"/>
                </a:solidFill>
                <a:latin typeface="Sedgwick Ave"/>
                <a:ea typeface="Sedgwick Ave"/>
                <a:cs typeface="Sedgwick Ave"/>
                <a:sym typeface="Sedgwick Ave"/>
              </a:rPr>
              <a:t>Organising Organisms</a:t>
            </a:r>
            <a:endParaRPr/>
          </a:p>
        </p:txBody>
      </p:sp>
      <p:sp>
        <p:nvSpPr>
          <p:cNvPr id="608" name="Google Shape;608;p31"/>
          <p:cNvSpPr txBox="1"/>
          <p:nvPr/>
        </p:nvSpPr>
        <p:spPr>
          <a:xfrm>
            <a:off x="1788697" y="8690346"/>
            <a:ext cx="7543324" cy="739775"/>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2000" b="0" i="0" u="none" strike="noStrike" cap="none">
                <a:solidFill>
                  <a:srgbClr val="000001"/>
                </a:solidFill>
                <a:latin typeface="Pangolin"/>
                <a:ea typeface="Pangolin"/>
                <a:cs typeface="Pangolin"/>
                <a:sym typeface="Pangolin"/>
              </a:rPr>
              <a:t> Shown above are the organisms found in the Murray-Darling Basin wetlands. Drag the name of each organism to its correct category.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612"/>
        <p:cNvGrpSpPr/>
        <p:nvPr/>
      </p:nvGrpSpPr>
      <p:grpSpPr>
        <a:xfrm>
          <a:off x="0" y="0"/>
          <a:ext cx="0" cy="0"/>
          <a:chOff x="0" y="0"/>
          <a:chExt cx="0" cy="0"/>
        </a:xfrm>
      </p:grpSpPr>
      <p:sp>
        <p:nvSpPr>
          <p:cNvPr id="613" name="Google Shape;613;p32"/>
          <p:cNvSpPr/>
          <p:nvPr/>
        </p:nvSpPr>
        <p:spPr>
          <a:xfrm>
            <a:off x="1358395" y="4664818"/>
            <a:ext cx="1948374" cy="674088"/>
          </a:xfrm>
          <a:custGeom>
            <a:avLst/>
            <a:gdLst/>
            <a:ahLst/>
            <a:cxnLst/>
            <a:rect l="l" t="t" r="r" b="b"/>
            <a:pathLst>
              <a:path w="1948374" h="674088" extrusionOk="0">
                <a:moveTo>
                  <a:pt x="0" y="0"/>
                </a:moveTo>
                <a:lnTo>
                  <a:pt x="1948375" y="0"/>
                </a:lnTo>
                <a:lnTo>
                  <a:pt x="1948375" y="674089"/>
                </a:lnTo>
                <a:lnTo>
                  <a:pt x="0" y="674089"/>
                </a:lnTo>
                <a:lnTo>
                  <a:pt x="0" y="0"/>
                </a:lnTo>
                <a:close/>
              </a:path>
            </a:pathLst>
          </a:custGeom>
          <a:blipFill rotWithShape="1">
            <a:blip r:embed="rId3">
              <a:alphaModFix/>
            </a:blip>
            <a:stretch>
              <a:fillRect/>
            </a:stretch>
          </a:blipFill>
          <a:ln>
            <a:noFill/>
          </a:ln>
        </p:spPr>
        <p:txBody>
          <a:bodyPr/>
          <a:lstStyle/>
          <a:p>
            <a:endParaRPr lang="en-US"/>
          </a:p>
        </p:txBody>
      </p:sp>
      <p:sp>
        <p:nvSpPr>
          <p:cNvPr id="614" name="Google Shape;614;p32"/>
          <p:cNvSpPr/>
          <p:nvPr/>
        </p:nvSpPr>
        <p:spPr>
          <a:xfrm>
            <a:off x="5321759" y="4372672"/>
            <a:ext cx="1538248" cy="1258381"/>
          </a:xfrm>
          <a:custGeom>
            <a:avLst/>
            <a:gdLst/>
            <a:ahLst/>
            <a:cxnLst/>
            <a:rect l="l" t="t" r="r" b="b"/>
            <a:pathLst>
              <a:path w="1538248" h="1258381" extrusionOk="0">
                <a:moveTo>
                  <a:pt x="0" y="0"/>
                </a:moveTo>
                <a:lnTo>
                  <a:pt x="1538248" y="0"/>
                </a:lnTo>
                <a:lnTo>
                  <a:pt x="1538248" y="1258381"/>
                </a:lnTo>
                <a:lnTo>
                  <a:pt x="0" y="1258381"/>
                </a:lnTo>
                <a:lnTo>
                  <a:pt x="0" y="0"/>
                </a:lnTo>
                <a:close/>
              </a:path>
            </a:pathLst>
          </a:custGeom>
          <a:blipFill rotWithShape="1">
            <a:blip r:embed="rId4">
              <a:alphaModFix/>
            </a:blip>
            <a:stretch>
              <a:fillRect/>
            </a:stretch>
          </a:blipFill>
          <a:ln>
            <a:noFill/>
          </a:ln>
        </p:spPr>
        <p:txBody>
          <a:bodyPr/>
          <a:lstStyle/>
          <a:p>
            <a:endParaRPr lang="en-US"/>
          </a:p>
        </p:txBody>
      </p:sp>
      <p:sp>
        <p:nvSpPr>
          <p:cNvPr id="615" name="Google Shape;615;p32"/>
          <p:cNvSpPr/>
          <p:nvPr/>
        </p:nvSpPr>
        <p:spPr>
          <a:xfrm>
            <a:off x="7532246" y="4258989"/>
            <a:ext cx="1107178" cy="1369405"/>
          </a:xfrm>
          <a:custGeom>
            <a:avLst/>
            <a:gdLst/>
            <a:ahLst/>
            <a:cxnLst/>
            <a:rect l="l" t="t" r="r" b="b"/>
            <a:pathLst>
              <a:path w="1107178" h="1369405" extrusionOk="0">
                <a:moveTo>
                  <a:pt x="0" y="0"/>
                </a:moveTo>
                <a:lnTo>
                  <a:pt x="1107179" y="0"/>
                </a:lnTo>
                <a:lnTo>
                  <a:pt x="1107179" y="1369404"/>
                </a:lnTo>
                <a:lnTo>
                  <a:pt x="0" y="1369404"/>
                </a:lnTo>
                <a:lnTo>
                  <a:pt x="0" y="0"/>
                </a:lnTo>
                <a:close/>
              </a:path>
            </a:pathLst>
          </a:custGeom>
          <a:blipFill rotWithShape="1">
            <a:blip r:embed="rId5">
              <a:alphaModFix/>
            </a:blip>
            <a:stretch>
              <a:fillRect/>
            </a:stretch>
          </a:blipFill>
          <a:ln>
            <a:noFill/>
          </a:ln>
        </p:spPr>
        <p:txBody>
          <a:bodyPr/>
          <a:lstStyle/>
          <a:p>
            <a:endParaRPr lang="en-US"/>
          </a:p>
        </p:txBody>
      </p:sp>
      <p:sp>
        <p:nvSpPr>
          <p:cNvPr id="616" name="Google Shape;616;p32"/>
          <p:cNvSpPr/>
          <p:nvPr/>
        </p:nvSpPr>
        <p:spPr>
          <a:xfrm>
            <a:off x="9385448" y="4221229"/>
            <a:ext cx="1521146" cy="1485747"/>
          </a:xfrm>
          <a:custGeom>
            <a:avLst/>
            <a:gdLst/>
            <a:ahLst/>
            <a:cxnLst/>
            <a:rect l="l" t="t" r="r" b="b"/>
            <a:pathLst>
              <a:path w="1521146" h="1485747" extrusionOk="0">
                <a:moveTo>
                  <a:pt x="0" y="0"/>
                </a:moveTo>
                <a:lnTo>
                  <a:pt x="1521146" y="0"/>
                </a:lnTo>
                <a:lnTo>
                  <a:pt x="1521146" y="1485747"/>
                </a:lnTo>
                <a:lnTo>
                  <a:pt x="0" y="1485747"/>
                </a:lnTo>
                <a:lnTo>
                  <a:pt x="0" y="0"/>
                </a:lnTo>
                <a:close/>
              </a:path>
            </a:pathLst>
          </a:custGeom>
          <a:blipFill rotWithShape="1">
            <a:blip r:embed="rId6">
              <a:alphaModFix/>
            </a:blip>
            <a:stretch>
              <a:fillRect/>
            </a:stretch>
          </a:blipFill>
          <a:ln>
            <a:noFill/>
          </a:ln>
        </p:spPr>
        <p:txBody>
          <a:bodyPr/>
          <a:lstStyle/>
          <a:p>
            <a:endParaRPr lang="en-US"/>
          </a:p>
        </p:txBody>
      </p:sp>
      <p:sp>
        <p:nvSpPr>
          <p:cNvPr id="617" name="Google Shape;617;p32"/>
          <p:cNvSpPr/>
          <p:nvPr/>
        </p:nvSpPr>
        <p:spPr>
          <a:xfrm>
            <a:off x="13408636" y="4657168"/>
            <a:ext cx="1201324" cy="1120650"/>
          </a:xfrm>
          <a:custGeom>
            <a:avLst/>
            <a:gdLst/>
            <a:ahLst/>
            <a:cxnLst/>
            <a:rect l="l" t="t" r="r" b="b"/>
            <a:pathLst>
              <a:path w="1201324" h="1120650" extrusionOk="0">
                <a:moveTo>
                  <a:pt x="0" y="0"/>
                </a:moveTo>
                <a:lnTo>
                  <a:pt x="1201324" y="0"/>
                </a:lnTo>
                <a:lnTo>
                  <a:pt x="1201324" y="1120650"/>
                </a:lnTo>
                <a:lnTo>
                  <a:pt x="0" y="1120650"/>
                </a:lnTo>
                <a:lnTo>
                  <a:pt x="0" y="0"/>
                </a:lnTo>
                <a:close/>
              </a:path>
            </a:pathLst>
          </a:custGeom>
          <a:blipFill rotWithShape="1">
            <a:blip r:embed="rId7">
              <a:alphaModFix/>
            </a:blip>
            <a:stretch>
              <a:fillRect/>
            </a:stretch>
          </a:blipFill>
          <a:ln>
            <a:noFill/>
          </a:ln>
        </p:spPr>
        <p:txBody>
          <a:bodyPr/>
          <a:lstStyle/>
          <a:p>
            <a:endParaRPr lang="en-US"/>
          </a:p>
        </p:txBody>
      </p:sp>
      <p:sp>
        <p:nvSpPr>
          <p:cNvPr id="618" name="Google Shape;618;p32"/>
          <p:cNvSpPr/>
          <p:nvPr/>
        </p:nvSpPr>
        <p:spPr>
          <a:xfrm flipH="1">
            <a:off x="14905089" y="4518319"/>
            <a:ext cx="1980223" cy="967086"/>
          </a:xfrm>
          <a:custGeom>
            <a:avLst/>
            <a:gdLst/>
            <a:ahLst/>
            <a:cxnLst/>
            <a:rect l="l" t="t" r="r" b="b"/>
            <a:pathLst>
              <a:path w="1980223" h="967086" extrusionOk="0">
                <a:moveTo>
                  <a:pt x="1980223" y="0"/>
                </a:moveTo>
                <a:lnTo>
                  <a:pt x="0" y="0"/>
                </a:lnTo>
                <a:lnTo>
                  <a:pt x="0" y="967086"/>
                </a:lnTo>
                <a:lnTo>
                  <a:pt x="1980223" y="967086"/>
                </a:lnTo>
                <a:lnTo>
                  <a:pt x="1980223" y="0"/>
                </a:lnTo>
                <a:close/>
              </a:path>
            </a:pathLst>
          </a:custGeom>
          <a:blipFill rotWithShape="1">
            <a:blip r:embed="rId8">
              <a:alphaModFix/>
            </a:blip>
            <a:stretch>
              <a:fillRect/>
            </a:stretch>
          </a:blipFill>
          <a:ln>
            <a:noFill/>
          </a:ln>
        </p:spPr>
        <p:txBody>
          <a:bodyPr/>
          <a:lstStyle/>
          <a:p>
            <a:endParaRPr lang="en-US"/>
          </a:p>
        </p:txBody>
      </p:sp>
      <p:sp>
        <p:nvSpPr>
          <p:cNvPr id="619" name="Google Shape;619;p32"/>
          <p:cNvSpPr/>
          <p:nvPr/>
        </p:nvSpPr>
        <p:spPr>
          <a:xfrm>
            <a:off x="11987245" y="4138741"/>
            <a:ext cx="911897" cy="1362407"/>
          </a:xfrm>
          <a:custGeom>
            <a:avLst/>
            <a:gdLst/>
            <a:ahLst/>
            <a:cxnLst/>
            <a:rect l="l" t="t" r="r" b="b"/>
            <a:pathLst>
              <a:path w="911897" h="1362407" extrusionOk="0">
                <a:moveTo>
                  <a:pt x="0" y="0"/>
                </a:moveTo>
                <a:lnTo>
                  <a:pt x="911897" y="0"/>
                </a:lnTo>
                <a:lnTo>
                  <a:pt x="911897" y="1362407"/>
                </a:lnTo>
                <a:lnTo>
                  <a:pt x="0" y="1362407"/>
                </a:lnTo>
                <a:lnTo>
                  <a:pt x="0" y="0"/>
                </a:lnTo>
                <a:close/>
              </a:path>
            </a:pathLst>
          </a:custGeom>
          <a:blipFill rotWithShape="1">
            <a:blip r:embed="rId9">
              <a:alphaModFix/>
            </a:blip>
            <a:stretch>
              <a:fillRect/>
            </a:stretch>
          </a:blipFill>
          <a:ln>
            <a:noFill/>
          </a:ln>
        </p:spPr>
        <p:txBody>
          <a:bodyPr/>
          <a:lstStyle/>
          <a:p>
            <a:endParaRPr lang="en-US"/>
          </a:p>
        </p:txBody>
      </p:sp>
      <p:sp>
        <p:nvSpPr>
          <p:cNvPr id="620" name="Google Shape;620;p32"/>
          <p:cNvSpPr/>
          <p:nvPr/>
        </p:nvSpPr>
        <p:spPr>
          <a:xfrm>
            <a:off x="11227216" y="4453287"/>
            <a:ext cx="760029" cy="1171202"/>
          </a:xfrm>
          <a:custGeom>
            <a:avLst/>
            <a:gdLst/>
            <a:ahLst/>
            <a:cxnLst/>
            <a:rect l="l" t="t" r="r" b="b"/>
            <a:pathLst>
              <a:path w="760029" h="1171202" extrusionOk="0">
                <a:moveTo>
                  <a:pt x="0" y="0"/>
                </a:moveTo>
                <a:lnTo>
                  <a:pt x="760029" y="0"/>
                </a:lnTo>
                <a:lnTo>
                  <a:pt x="760029" y="1171201"/>
                </a:lnTo>
                <a:lnTo>
                  <a:pt x="0" y="1171201"/>
                </a:lnTo>
                <a:lnTo>
                  <a:pt x="0" y="0"/>
                </a:lnTo>
                <a:close/>
              </a:path>
            </a:pathLst>
          </a:custGeom>
          <a:blipFill rotWithShape="1">
            <a:blip r:embed="rId10">
              <a:alphaModFix/>
            </a:blip>
            <a:stretch>
              <a:fillRect t="-17843"/>
            </a:stretch>
          </a:blipFill>
          <a:ln>
            <a:noFill/>
          </a:ln>
        </p:spPr>
        <p:txBody>
          <a:bodyPr/>
          <a:lstStyle/>
          <a:p>
            <a:endParaRPr lang="en-US"/>
          </a:p>
        </p:txBody>
      </p:sp>
      <p:grpSp>
        <p:nvGrpSpPr>
          <p:cNvPr id="621" name="Google Shape;621;p32"/>
          <p:cNvGrpSpPr/>
          <p:nvPr/>
        </p:nvGrpSpPr>
        <p:grpSpPr>
          <a:xfrm>
            <a:off x="3546703" y="4056253"/>
            <a:ext cx="1536931" cy="1650723"/>
            <a:chOff x="0" y="0"/>
            <a:chExt cx="2049241" cy="2200966"/>
          </a:xfrm>
        </p:grpSpPr>
        <p:sp>
          <p:nvSpPr>
            <p:cNvPr id="622" name="Google Shape;622;p32"/>
            <p:cNvSpPr/>
            <p:nvPr/>
          </p:nvSpPr>
          <p:spPr>
            <a:xfrm>
              <a:off x="0" y="641454"/>
              <a:ext cx="905692" cy="980516"/>
            </a:xfrm>
            <a:custGeom>
              <a:avLst/>
              <a:gdLst/>
              <a:ahLst/>
              <a:cxnLst/>
              <a:rect l="l" t="t" r="r" b="b"/>
              <a:pathLst>
                <a:path w="905692" h="980516" extrusionOk="0">
                  <a:moveTo>
                    <a:pt x="0" y="0"/>
                  </a:moveTo>
                  <a:lnTo>
                    <a:pt x="905692" y="0"/>
                  </a:lnTo>
                  <a:lnTo>
                    <a:pt x="905692" y="980517"/>
                  </a:lnTo>
                  <a:lnTo>
                    <a:pt x="0" y="980517"/>
                  </a:lnTo>
                  <a:lnTo>
                    <a:pt x="0" y="0"/>
                  </a:lnTo>
                  <a:close/>
                </a:path>
              </a:pathLst>
            </a:custGeom>
            <a:blipFill rotWithShape="1">
              <a:blip r:embed="rId11">
                <a:alphaModFix/>
              </a:blip>
              <a:stretch>
                <a:fillRect/>
              </a:stretch>
            </a:blipFill>
            <a:ln>
              <a:noFill/>
            </a:ln>
          </p:spPr>
          <p:txBody>
            <a:bodyPr/>
            <a:lstStyle/>
            <a:p>
              <a:endParaRPr lang="en-US"/>
            </a:p>
          </p:txBody>
        </p:sp>
        <p:sp>
          <p:nvSpPr>
            <p:cNvPr id="623" name="Google Shape;623;p32"/>
            <p:cNvSpPr/>
            <p:nvPr/>
          </p:nvSpPr>
          <p:spPr>
            <a:xfrm rot="-6929921">
              <a:off x="1019432" y="112388"/>
              <a:ext cx="785835" cy="850757"/>
            </a:xfrm>
            <a:custGeom>
              <a:avLst/>
              <a:gdLst/>
              <a:ahLst/>
              <a:cxnLst/>
              <a:rect l="l" t="t" r="r" b="b"/>
              <a:pathLst>
                <a:path w="785835" h="850757" extrusionOk="0">
                  <a:moveTo>
                    <a:pt x="0" y="0"/>
                  </a:moveTo>
                  <a:lnTo>
                    <a:pt x="785835" y="0"/>
                  </a:lnTo>
                  <a:lnTo>
                    <a:pt x="785835" y="850757"/>
                  </a:lnTo>
                  <a:lnTo>
                    <a:pt x="0" y="850757"/>
                  </a:lnTo>
                  <a:lnTo>
                    <a:pt x="0" y="0"/>
                  </a:lnTo>
                  <a:close/>
                </a:path>
              </a:pathLst>
            </a:custGeom>
            <a:blipFill rotWithShape="1">
              <a:blip r:embed="rId11">
                <a:alphaModFix/>
              </a:blip>
              <a:stretch>
                <a:fillRect/>
              </a:stretch>
            </a:blipFill>
            <a:ln>
              <a:noFill/>
            </a:ln>
          </p:spPr>
          <p:txBody>
            <a:bodyPr/>
            <a:lstStyle/>
            <a:p>
              <a:endParaRPr lang="en-US"/>
            </a:p>
          </p:txBody>
        </p:sp>
        <p:sp>
          <p:nvSpPr>
            <p:cNvPr id="624" name="Google Shape;624;p32"/>
            <p:cNvSpPr/>
            <p:nvPr/>
          </p:nvSpPr>
          <p:spPr>
            <a:xfrm rot="3382855">
              <a:off x="1084549" y="1212871"/>
              <a:ext cx="785835" cy="850757"/>
            </a:xfrm>
            <a:custGeom>
              <a:avLst/>
              <a:gdLst/>
              <a:ahLst/>
              <a:cxnLst/>
              <a:rect l="l" t="t" r="r" b="b"/>
              <a:pathLst>
                <a:path w="785835" h="850757" extrusionOk="0">
                  <a:moveTo>
                    <a:pt x="0" y="0"/>
                  </a:moveTo>
                  <a:lnTo>
                    <a:pt x="785835" y="0"/>
                  </a:lnTo>
                  <a:lnTo>
                    <a:pt x="785835" y="850756"/>
                  </a:lnTo>
                  <a:lnTo>
                    <a:pt x="0" y="850756"/>
                  </a:lnTo>
                  <a:lnTo>
                    <a:pt x="0" y="0"/>
                  </a:lnTo>
                  <a:close/>
                </a:path>
              </a:pathLst>
            </a:custGeom>
            <a:blipFill rotWithShape="1">
              <a:blip r:embed="rId11">
                <a:alphaModFix/>
              </a:blip>
              <a:stretch>
                <a:fillRect/>
              </a:stretch>
            </a:blipFill>
            <a:ln>
              <a:noFill/>
            </a:ln>
          </p:spPr>
          <p:txBody>
            <a:bodyPr/>
            <a:lstStyle/>
            <a:p>
              <a:endParaRPr lang="en-US"/>
            </a:p>
          </p:txBody>
        </p:sp>
      </p:grpSp>
      <p:sp>
        <p:nvSpPr>
          <p:cNvPr id="625" name="Google Shape;625;p32"/>
          <p:cNvSpPr/>
          <p:nvPr/>
        </p:nvSpPr>
        <p:spPr>
          <a:xfrm>
            <a:off x="1527650"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626" name="Google Shape;626;p32"/>
          <p:cNvSpPr/>
          <p:nvPr/>
        </p:nvSpPr>
        <p:spPr>
          <a:xfrm>
            <a:off x="1902405"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27" name="Google Shape;627;p32"/>
          <p:cNvSpPr txBox="1"/>
          <p:nvPr/>
        </p:nvSpPr>
        <p:spPr>
          <a:xfrm>
            <a:off x="1830694" y="5632206"/>
            <a:ext cx="1000086" cy="197790"/>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platypus</a:t>
            </a:r>
            <a:endParaRPr/>
          </a:p>
        </p:txBody>
      </p:sp>
      <p:sp>
        <p:nvSpPr>
          <p:cNvPr id="628" name="Google Shape;628;p32"/>
          <p:cNvSpPr/>
          <p:nvPr/>
        </p:nvSpPr>
        <p:spPr>
          <a:xfrm>
            <a:off x="15150485"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629" name="Google Shape;629;p32"/>
          <p:cNvSpPr/>
          <p:nvPr/>
        </p:nvSpPr>
        <p:spPr>
          <a:xfrm>
            <a:off x="15525240"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30" name="Google Shape;630;p32"/>
          <p:cNvSpPr txBox="1"/>
          <p:nvPr/>
        </p:nvSpPr>
        <p:spPr>
          <a:xfrm>
            <a:off x="15453529" y="5632206"/>
            <a:ext cx="1000086" cy="197790"/>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reef shark</a:t>
            </a:r>
            <a:endParaRPr/>
          </a:p>
        </p:txBody>
      </p:sp>
      <p:sp>
        <p:nvSpPr>
          <p:cNvPr id="631" name="Google Shape;631;p32"/>
          <p:cNvSpPr/>
          <p:nvPr/>
        </p:nvSpPr>
        <p:spPr>
          <a:xfrm>
            <a:off x="3473769"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632" name="Google Shape;632;p32"/>
          <p:cNvSpPr/>
          <p:nvPr/>
        </p:nvSpPr>
        <p:spPr>
          <a:xfrm>
            <a:off x="3848524"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33" name="Google Shape;633;p32"/>
          <p:cNvSpPr txBox="1"/>
          <p:nvPr/>
        </p:nvSpPr>
        <p:spPr>
          <a:xfrm>
            <a:off x="3776813" y="5632206"/>
            <a:ext cx="1000086" cy="197790"/>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termites</a:t>
            </a:r>
            <a:endParaRPr/>
          </a:p>
        </p:txBody>
      </p:sp>
      <p:sp>
        <p:nvSpPr>
          <p:cNvPr id="634" name="Google Shape;634;p32"/>
          <p:cNvSpPr/>
          <p:nvPr/>
        </p:nvSpPr>
        <p:spPr>
          <a:xfrm>
            <a:off x="5419888"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635" name="Google Shape;635;p32"/>
          <p:cNvSpPr/>
          <p:nvPr/>
        </p:nvSpPr>
        <p:spPr>
          <a:xfrm>
            <a:off x="5794643"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36" name="Google Shape;636;p32"/>
          <p:cNvSpPr txBox="1"/>
          <p:nvPr/>
        </p:nvSpPr>
        <p:spPr>
          <a:xfrm>
            <a:off x="5489518" y="5570577"/>
            <a:ext cx="1467000" cy="3693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1500" b="0" i="0" u="none" strike="noStrike" cap="none">
                <a:solidFill>
                  <a:srgbClr val="000000"/>
                </a:solidFill>
                <a:latin typeface="Pangolin"/>
                <a:ea typeface="Pangolin"/>
                <a:cs typeface="Pangolin"/>
                <a:sym typeface="Pangolin"/>
              </a:rPr>
              <a:t>wedge-tailed eagle</a:t>
            </a:r>
            <a:endParaRPr/>
          </a:p>
        </p:txBody>
      </p:sp>
      <p:sp>
        <p:nvSpPr>
          <p:cNvPr id="637" name="Google Shape;637;p32"/>
          <p:cNvSpPr/>
          <p:nvPr/>
        </p:nvSpPr>
        <p:spPr>
          <a:xfrm>
            <a:off x="7366008"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638" name="Google Shape;638;p32"/>
          <p:cNvSpPr/>
          <p:nvPr/>
        </p:nvSpPr>
        <p:spPr>
          <a:xfrm>
            <a:off x="7740762"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39" name="Google Shape;639;p32"/>
          <p:cNvSpPr txBox="1"/>
          <p:nvPr/>
        </p:nvSpPr>
        <p:spPr>
          <a:xfrm>
            <a:off x="7669052" y="5632206"/>
            <a:ext cx="1000086" cy="197790"/>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fungi</a:t>
            </a:r>
            <a:endParaRPr/>
          </a:p>
        </p:txBody>
      </p:sp>
      <p:sp>
        <p:nvSpPr>
          <p:cNvPr id="640" name="Google Shape;640;p32"/>
          <p:cNvSpPr/>
          <p:nvPr/>
        </p:nvSpPr>
        <p:spPr>
          <a:xfrm>
            <a:off x="9312127"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641" name="Google Shape;641;p32"/>
          <p:cNvSpPr/>
          <p:nvPr/>
        </p:nvSpPr>
        <p:spPr>
          <a:xfrm>
            <a:off x="9686882"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42" name="Google Shape;642;p32"/>
          <p:cNvSpPr txBox="1"/>
          <p:nvPr/>
        </p:nvSpPr>
        <p:spPr>
          <a:xfrm>
            <a:off x="9615171" y="5549221"/>
            <a:ext cx="1000200" cy="3693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1500" b="0" i="0" u="none" strike="noStrike" cap="none">
                <a:solidFill>
                  <a:srgbClr val="000000"/>
                </a:solidFill>
                <a:latin typeface="Pangolin"/>
                <a:ea typeface="Pangolin"/>
                <a:cs typeface="Pangolin"/>
                <a:sym typeface="Pangolin"/>
              </a:rPr>
              <a:t>spinifex grass</a:t>
            </a:r>
            <a:endParaRPr/>
          </a:p>
        </p:txBody>
      </p:sp>
      <p:sp>
        <p:nvSpPr>
          <p:cNvPr id="643" name="Google Shape;643;p32"/>
          <p:cNvSpPr/>
          <p:nvPr/>
        </p:nvSpPr>
        <p:spPr>
          <a:xfrm>
            <a:off x="11258246"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644" name="Google Shape;644;p32"/>
          <p:cNvSpPr/>
          <p:nvPr/>
        </p:nvSpPr>
        <p:spPr>
          <a:xfrm>
            <a:off x="11633001"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45" name="Google Shape;645;p32"/>
          <p:cNvSpPr txBox="1"/>
          <p:nvPr/>
        </p:nvSpPr>
        <p:spPr>
          <a:xfrm>
            <a:off x="11561291" y="5549221"/>
            <a:ext cx="1000200" cy="3693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1500" b="0" i="0" u="none" strike="noStrike" cap="none">
                <a:solidFill>
                  <a:srgbClr val="000000"/>
                </a:solidFill>
                <a:latin typeface="Pangolin"/>
                <a:ea typeface="Pangolin"/>
                <a:cs typeface="Pangolin"/>
                <a:sym typeface="Pangolin"/>
              </a:rPr>
              <a:t>coral</a:t>
            </a:r>
            <a:endParaRPr/>
          </a:p>
          <a:p>
            <a:pPr marL="0" marR="0" lvl="0" indent="0" algn="ctr" rtl="0">
              <a:lnSpc>
                <a:spcPct val="80000"/>
              </a:lnSpc>
              <a:spcBef>
                <a:spcPts val="0"/>
              </a:spcBef>
              <a:spcAft>
                <a:spcPts val="0"/>
              </a:spcAft>
              <a:buNone/>
            </a:pPr>
            <a:r>
              <a:rPr lang="en-US" sz="1500" b="0" i="0" u="none" strike="noStrike" cap="none">
                <a:solidFill>
                  <a:srgbClr val="000000"/>
                </a:solidFill>
                <a:latin typeface="Pangolin"/>
                <a:ea typeface="Pangolin"/>
                <a:cs typeface="Pangolin"/>
                <a:sym typeface="Pangolin"/>
              </a:rPr>
              <a:t>polyps</a:t>
            </a:r>
            <a:endParaRPr/>
          </a:p>
        </p:txBody>
      </p:sp>
      <p:sp>
        <p:nvSpPr>
          <p:cNvPr id="646" name="Google Shape;646;p32"/>
          <p:cNvSpPr/>
          <p:nvPr/>
        </p:nvSpPr>
        <p:spPr>
          <a:xfrm>
            <a:off x="13204366" y="5457407"/>
            <a:ext cx="1235111" cy="546824"/>
          </a:xfrm>
          <a:custGeom>
            <a:avLst/>
            <a:gdLst/>
            <a:ahLst/>
            <a:cxnLst/>
            <a:rect l="l" t="t" r="r" b="b"/>
            <a:pathLst>
              <a:path w="1235111" h="546824" extrusionOk="0">
                <a:moveTo>
                  <a:pt x="0" y="0"/>
                </a:moveTo>
                <a:lnTo>
                  <a:pt x="1235110" y="0"/>
                </a:lnTo>
                <a:lnTo>
                  <a:pt x="1235110" y="546823"/>
                </a:lnTo>
                <a:lnTo>
                  <a:pt x="0" y="546823"/>
                </a:lnTo>
                <a:lnTo>
                  <a:pt x="0" y="0"/>
                </a:lnTo>
                <a:close/>
              </a:path>
            </a:pathLst>
          </a:custGeom>
          <a:blipFill rotWithShape="1">
            <a:blip r:embed="rId12">
              <a:alphaModFix/>
            </a:blip>
            <a:stretch>
              <a:fillRect r="-117410"/>
            </a:stretch>
          </a:blipFill>
          <a:ln>
            <a:noFill/>
          </a:ln>
        </p:spPr>
        <p:txBody>
          <a:bodyPr/>
          <a:lstStyle/>
          <a:p>
            <a:endParaRPr lang="en-US"/>
          </a:p>
        </p:txBody>
      </p:sp>
      <p:sp>
        <p:nvSpPr>
          <p:cNvPr id="647" name="Google Shape;647;p32"/>
          <p:cNvSpPr/>
          <p:nvPr/>
        </p:nvSpPr>
        <p:spPr>
          <a:xfrm>
            <a:off x="13579120"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2">
              <a:alphaModFix/>
            </a:blip>
            <a:stretch>
              <a:fillRect l="-117410"/>
            </a:stretch>
          </a:blipFill>
          <a:ln>
            <a:noFill/>
          </a:ln>
        </p:spPr>
        <p:txBody>
          <a:bodyPr/>
          <a:lstStyle/>
          <a:p>
            <a:endParaRPr lang="en-US"/>
          </a:p>
        </p:txBody>
      </p:sp>
      <p:sp>
        <p:nvSpPr>
          <p:cNvPr id="648" name="Google Shape;648;p32"/>
          <p:cNvSpPr txBox="1"/>
          <p:nvPr/>
        </p:nvSpPr>
        <p:spPr>
          <a:xfrm>
            <a:off x="13404945" y="5549221"/>
            <a:ext cx="1205100" cy="3693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1500" b="0" i="0" u="none" strike="noStrike" cap="none">
                <a:solidFill>
                  <a:srgbClr val="000000"/>
                </a:solidFill>
                <a:latin typeface="Pangolin"/>
                <a:ea typeface="Pangolin"/>
                <a:cs typeface="Pangolin"/>
                <a:sym typeface="Pangolin"/>
              </a:rPr>
              <a:t>spinifex hopping mouse</a:t>
            </a:r>
            <a:endParaRPr/>
          </a:p>
        </p:txBody>
      </p:sp>
      <p:sp>
        <p:nvSpPr>
          <p:cNvPr id="649" name="Google Shape;649;p32"/>
          <p:cNvSpPr/>
          <p:nvPr/>
        </p:nvSpPr>
        <p:spPr>
          <a:xfrm>
            <a:off x="4536503"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13">
              <a:alphaModFix/>
            </a:blip>
            <a:stretch>
              <a:fillRect/>
            </a:stretch>
          </a:blipFill>
          <a:ln>
            <a:noFill/>
          </a:ln>
        </p:spPr>
        <p:txBody>
          <a:bodyPr/>
          <a:lstStyle/>
          <a:p>
            <a:endParaRPr lang="en-US"/>
          </a:p>
        </p:txBody>
      </p:sp>
      <p:sp>
        <p:nvSpPr>
          <p:cNvPr id="650" name="Google Shape;650;p32"/>
          <p:cNvSpPr/>
          <p:nvPr/>
        </p:nvSpPr>
        <p:spPr>
          <a:xfrm>
            <a:off x="7670317"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13">
              <a:alphaModFix/>
            </a:blip>
            <a:stretch>
              <a:fillRect/>
            </a:stretch>
          </a:blipFill>
          <a:ln>
            <a:noFill/>
          </a:ln>
        </p:spPr>
        <p:txBody>
          <a:bodyPr/>
          <a:lstStyle/>
          <a:p>
            <a:endParaRPr lang="en-US"/>
          </a:p>
        </p:txBody>
      </p:sp>
      <p:sp>
        <p:nvSpPr>
          <p:cNvPr id="651" name="Google Shape;651;p32"/>
          <p:cNvSpPr/>
          <p:nvPr/>
        </p:nvSpPr>
        <p:spPr>
          <a:xfrm>
            <a:off x="10804131"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13">
              <a:alphaModFix/>
            </a:blip>
            <a:stretch>
              <a:fillRect/>
            </a:stretch>
          </a:blipFill>
          <a:ln>
            <a:noFill/>
          </a:ln>
        </p:spPr>
        <p:txBody>
          <a:bodyPr/>
          <a:lstStyle/>
          <a:p>
            <a:endParaRPr lang="en-US"/>
          </a:p>
        </p:txBody>
      </p:sp>
      <p:sp>
        <p:nvSpPr>
          <p:cNvPr id="652" name="Google Shape;652;p32"/>
          <p:cNvSpPr/>
          <p:nvPr/>
        </p:nvSpPr>
        <p:spPr>
          <a:xfrm>
            <a:off x="1402688"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13">
              <a:alphaModFix/>
            </a:blip>
            <a:stretch>
              <a:fillRect/>
            </a:stretch>
          </a:blipFill>
          <a:ln>
            <a:noFill/>
          </a:ln>
        </p:spPr>
        <p:txBody>
          <a:bodyPr/>
          <a:lstStyle/>
          <a:p>
            <a:endParaRPr lang="en-US"/>
          </a:p>
        </p:txBody>
      </p:sp>
      <p:sp>
        <p:nvSpPr>
          <p:cNvPr id="653" name="Google Shape;653;p32"/>
          <p:cNvSpPr/>
          <p:nvPr/>
        </p:nvSpPr>
        <p:spPr>
          <a:xfrm>
            <a:off x="13937946"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13">
              <a:alphaModFix/>
            </a:blip>
            <a:stretch>
              <a:fillRect/>
            </a:stretch>
          </a:blipFill>
          <a:ln>
            <a:noFill/>
          </a:ln>
        </p:spPr>
        <p:txBody>
          <a:bodyPr/>
          <a:lstStyle/>
          <a:p>
            <a:endParaRPr lang="en-US"/>
          </a:p>
        </p:txBody>
      </p:sp>
      <p:sp>
        <p:nvSpPr>
          <p:cNvPr id="654" name="Google Shape;654;p32"/>
          <p:cNvSpPr/>
          <p:nvPr/>
        </p:nvSpPr>
        <p:spPr>
          <a:xfrm rot="9189596" flipH="1">
            <a:off x="3806321" y="6943967"/>
            <a:ext cx="1087467" cy="741455"/>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14">
              <a:alphaModFix/>
            </a:blip>
            <a:stretch>
              <a:fillRect/>
            </a:stretch>
          </a:blipFill>
          <a:ln>
            <a:noFill/>
          </a:ln>
        </p:spPr>
        <p:txBody>
          <a:bodyPr/>
          <a:lstStyle/>
          <a:p>
            <a:endParaRPr lang="en-US"/>
          </a:p>
        </p:txBody>
      </p:sp>
      <p:sp>
        <p:nvSpPr>
          <p:cNvPr id="655" name="Google Shape;655;p32"/>
          <p:cNvSpPr/>
          <p:nvPr/>
        </p:nvSpPr>
        <p:spPr>
          <a:xfrm rot="9189596" flipH="1">
            <a:off x="6940135" y="6943967"/>
            <a:ext cx="1087467" cy="741455"/>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14">
              <a:alphaModFix/>
            </a:blip>
            <a:stretch>
              <a:fillRect/>
            </a:stretch>
          </a:blipFill>
          <a:ln>
            <a:noFill/>
          </a:ln>
        </p:spPr>
        <p:txBody>
          <a:bodyPr/>
          <a:lstStyle/>
          <a:p>
            <a:endParaRPr lang="en-US"/>
          </a:p>
        </p:txBody>
      </p:sp>
      <p:sp>
        <p:nvSpPr>
          <p:cNvPr id="656" name="Google Shape;656;p32"/>
          <p:cNvSpPr/>
          <p:nvPr/>
        </p:nvSpPr>
        <p:spPr>
          <a:xfrm rot="9189596" flipH="1">
            <a:off x="10073950" y="6943967"/>
            <a:ext cx="1087467" cy="741455"/>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14">
              <a:alphaModFix/>
            </a:blip>
            <a:stretch>
              <a:fillRect/>
            </a:stretch>
          </a:blipFill>
          <a:ln>
            <a:noFill/>
          </a:ln>
        </p:spPr>
        <p:txBody>
          <a:bodyPr/>
          <a:lstStyle/>
          <a:p>
            <a:endParaRPr lang="en-US"/>
          </a:p>
        </p:txBody>
      </p:sp>
      <p:sp>
        <p:nvSpPr>
          <p:cNvPr id="657" name="Google Shape;657;p32"/>
          <p:cNvSpPr/>
          <p:nvPr/>
        </p:nvSpPr>
        <p:spPr>
          <a:xfrm rot="9189596" flipH="1">
            <a:off x="13207764" y="6943967"/>
            <a:ext cx="1087467" cy="741455"/>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14">
              <a:alphaModFix/>
            </a:blip>
            <a:stretch>
              <a:fillRect/>
            </a:stretch>
          </a:blipFill>
          <a:ln>
            <a:noFill/>
          </a:ln>
        </p:spPr>
        <p:txBody>
          <a:bodyPr/>
          <a:lstStyle/>
          <a:p>
            <a:endParaRPr lang="en-US"/>
          </a:p>
        </p:txBody>
      </p:sp>
      <p:sp>
        <p:nvSpPr>
          <p:cNvPr id="658" name="Google Shape;658;p32"/>
          <p:cNvSpPr txBox="1"/>
          <p:nvPr/>
        </p:nvSpPr>
        <p:spPr>
          <a:xfrm>
            <a:off x="2320836" y="6833105"/>
            <a:ext cx="1314078" cy="218093"/>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1"/>
                </a:solidFill>
                <a:latin typeface="Pangolin"/>
                <a:ea typeface="Pangolin"/>
                <a:cs typeface="Pangolin"/>
                <a:sym typeface="Pangolin"/>
              </a:rPr>
              <a:t>Add label here.</a:t>
            </a:r>
            <a:endParaRPr/>
          </a:p>
        </p:txBody>
      </p:sp>
      <p:sp>
        <p:nvSpPr>
          <p:cNvPr id="659" name="Google Shape;659;p32"/>
          <p:cNvSpPr txBox="1"/>
          <p:nvPr/>
        </p:nvSpPr>
        <p:spPr>
          <a:xfrm>
            <a:off x="5353147" y="6833105"/>
            <a:ext cx="1314078" cy="218093"/>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1"/>
                </a:solidFill>
                <a:latin typeface="Pangolin"/>
                <a:ea typeface="Pangolin"/>
                <a:cs typeface="Pangolin"/>
                <a:sym typeface="Pangolin"/>
              </a:rPr>
              <a:t>Add label here.</a:t>
            </a:r>
            <a:endParaRPr/>
          </a:p>
        </p:txBody>
      </p:sp>
      <p:sp>
        <p:nvSpPr>
          <p:cNvPr id="660" name="Google Shape;660;p32"/>
          <p:cNvSpPr txBox="1"/>
          <p:nvPr/>
        </p:nvSpPr>
        <p:spPr>
          <a:xfrm>
            <a:off x="8486961" y="6833105"/>
            <a:ext cx="1314078" cy="218093"/>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1"/>
                </a:solidFill>
                <a:latin typeface="Pangolin"/>
                <a:ea typeface="Pangolin"/>
                <a:cs typeface="Pangolin"/>
                <a:sym typeface="Pangolin"/>
              </a:rPr>
              <a:t>Add label here.</a:t>
            </a:r>
            <a:endParaRPr/>
          </a:p>
        </p:txBody>
      </p:sp>
      <p:sp>
        <p:nvSpPr>
          <p:cNvPr id="661" name="Google Shape;661;p32"/>
          <p:cNvSpPr txBox="1"/>
          <p:nvPr/>
        </p:nvSpPr>
        <p:spPr>
          <a:xfrm>
            <a:off x="11620775" y="6833105"/>
            <a:ext cx="1314078" cy="218093"/>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1"/>
                </a:solidFill>
                <a:latin typeface="Pangolin"/>
                <a:ea typeface="Pangolin"/>
                <a:cs typeface="Pangolin"/>
                <a:sym typeface="Pangolin"/>
              </a:rPr>
              <a:t>Add label here.</a:t>
            </a:r>
            <a:endParaRPr/>
          </a:p>
        </p:txBody>
      </p:sp>
      <p:sp>
        <p:nvSpPr>
          <p:cNvPr id="662" name="Google Shape;662;p32"/>
          <p:cNvSpPr txBox="1"/>
          <p:nvPr/>
        </p:nvSpPr>
        <p:spPr>
          <a:xfrm>
            <a:off x="14754590" y="6833105"/>
            <a:ext cx="1314078" cy="218093"/>
          </a:xfrm>
          <a:prstGeom prst="rect">
            <a:avLst/>
          </a:prstGeom>
          <a:noFill/>
          <a:ln>
            <a:noFill/>
          </a:ln>
        </p:spPr>
        <p:txBody>
          <a:bodyPr spcFirstLastPara="1" wrap="square" lIns="0" tIns="0" rIns="0" bIns="0" anchor="t" anchorCtr="0">
            <a:spAutoFit/>
          </a:bodyPr>
          <a:lstStyle/>
          <a:p>
            <a:pPr marL="0" marR="0" lvl="0" indent="0" algn="ctr" rtl="0">
              <a:lnSpc>
                <a:spcPct val="102966"/>
              </a:lnSpc>
              <a:spcBef>
                <a:spcPts val="0"/>
              </a:spcBef>
              <a:spcAft>
                <a:spcPts val="0"/>
              </a:spcAft>
              <a:buNone/>
            </a:pPr>
            <a:r>
              <a:rPr lang="en-US" sz="1719" b="0" i="0" u="none" strike="noStrike" cap="none">
                <a:solidFill>
                  <a:srgbClr val="000001"/>
                </a:solidFill>
                <a:latin typeface="Pangolin"/>
                <a:ea typeface="Pangolin"/>
                <a:cs typeface="Pangolin"/>
                <a:sym typeface="Pangolin"/>
              </a:rPr>
              <a:t>Add label here.</a:t>
            </a:r>
            <a:endParaRPr/>
          </a:p>
        </p:txBody>
      </p:sp>
      <p:sp>
        <p:nvSpPr>
          <p:cNvPr id="663" name="Google Shape;663;p32"/>
          <p:cNvSpPr/>
          <p:nvPr/>
        </p:nvSpPr>
        <p:spPr>
          <a:xfrm>
            <a:off x="15411629" y="-202639"/>
            <a:ext cx="1840188" cy="4230317"/>
          </a:xfrm>
          <a:custGeom>
            <a:avLst/>
            <a:gdLst/>
            <a:ahLst/>
            <a:cxnLst/>
            <a:rect l="l" t="t" r="r" b="b"/>
            <a:pathLst>
              <a:path w="1840188" h="4230317" extrusionOk="0">
                <a:moveTo>
                  <a:pt x="0" y="0"/>
                </a:moveTo>
                <a:lnTo>
                  <a:pt x="1840188" y="0"/>
                </a:lnTo>
                <a:lnTo>
                  <a:pt x="1840188" y="4230317"/>
                </a:lnTo>
                <a:lnTo>
                  <a:pt x="0" y="4230317"/>
                </a:lnTo>
                <a:lnTo>
                  <a:pt x="0" y="0"/>
                </a:lnTo>
                <a:close/>
              </a:path>
            </a:pathLst>
          </a:custGeom>
          <a:blipFill rotWithShape="1">
            <a:blip r:embed="rId15">
              <a:alphaModFix/>
            </a:blip>
            <a:stretch>
              <a:fillRect/>
            </a:stretch>
          </a:blipFill>
          <a:ln>
            <a:noFill/>
          </a:ln>
        </p:spPr>
        <p:txBody>
          <a:bodyPr/>
          <a:lstStyle/>
          <a:p>
            <a:endParaRPr lang="en-US"/>
          </a:p>
        </p:txBody>
      </p:sp>
      <p:sp>
        <p:nvSpPr>
          <p:cNvPr id="664" name="Google Shape;664;p32"/>
          <p:cNvSpPr txBox="1"/>
          <p:nvPr/>
        </p:nvSpPr>
        <p:spPr>
          <a:xfrm>
            <a:off x="1838099" y="1730135"/>
            <a:ext cx="13312386" cy="1149477"/>
          </a:xfrm>
          <a:prstGeom prst="rect">
            <a:avLst/>
          </a:prstGeom>
          <a:noFill/>
          <a:ln>
            <a:noFill/>
          </a:ln>
        </p:spPr>
        <p:txBody>
          <a:bodyPr spcFirstLastPara="1" wrap="square" lIns="0" tIns="0" rIns="0" bIns="0" anchor="t" anchorCtr="0">
            <a:spAutoFit/>
          </a:bodyPr>
          <a:lstStyle/>
          <a:p>
            <a:pPr marL="0" marR="0" lvl="0" indent="0" algn="l" rtl="0">
              <a:lnSpc>
                <a:spcPct val="138005"/>
              </a:lnSpc>
              <a:spcBef>
                <a:spcPts val="0"/>
              </a:spcBef>
              <a:spcAft>
                <a:spcPts val="0"/>
              </a:spcAft>
              <a:buNone/>
            </a:pPr>
            <a:r>
              <a:rPr lang="en-US" sz="6799" b="0" i="0" u="none" strike="noStrike" cap="none">
                <a:solidFill>
                  <a:srgbClr val="5E6031"/>
                </a:solidFill>
                <a:latin typeface="Sedgwick Ave"/>
                <a:ea typeface="Sedgwick Ave"/>
                <a:cs typeface="Sedgwick Ave"/>
                <a:sym typeface="Sedgwick Ave"/>
              </a:rPr>
              <a:t>Wildlife in the Australian Outback</a:t>
            </a:r>
            <a:endParaRPr/>
          </a:p>
        </p:txBody>
      </p:sp>
      <p:sp>
        <p:nvSpPr>
          <p:cNvPr id="665" name="Google Shape;665;p32"/>
          <p:cNvSpPr txBox="1"/>
          <p:nvPr/>
        </p:nvSpPr>
        <p:spPr>
          <a:xfrm>
            <a:off x="1838099" y="2905545"/>
            <a:ext cx="9587891" cy="75882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2000" b="0" i="0" u="none" strike="noStrike" cap="none">
                <a:solidFill>
                  <a:srgbClr val="000001"/>
                </a:solidFill>
                <a:latin typeface="Pangolin"/>
                <a:ea typeface="Pangolin"/>
                <a:cs typeface="Pangolin"/>
                <a:sym typeface="Pangolin"/>
              </a:rPr>
              <a:t>Complete the Australian Outback food chain below. Drag and drop the correct organism based on who eats whom. Then, label the producer, consumer and decomposer.</a:t>
            </a:r>
            <a:endParaRPr/>
          </a:p>
        </p:txBody>
      </p:sp>
      <p:sp>
        <p:nvSpPr>
          <p:cNvPr id="666" name="Google Shape;666;p32"/>
          <p:cNvSpPr txBox="1"/>
          <p:nvPr/>
        </p:nvSpPr>
        <p:spPr>
          <a:xfrm rot="5400000">
            <a:off x="14614634" y="1607970"/>
            <a:ext cx="3091566" cy="629793"/>
          </a:xfrm>
          <a:prstGeom prst="rect">
            <a:avLst/>
          </a:prstGeom>
          <a:noFill/>
          <a:ln>
            <a:noFill/>
          </a:ln>
        </p:spPr>
        <p:txBody>
          <a:bodyPr spcFirstLastPara="1" wrap="square" lIns="0" tIns="0" rIns="0" bIns="0" anchor="t" anchorCtr="0">
            <a:spAutoFit/>
          </a:bodyPr>
          <a:lstStyle/>
          <a:p>
            <a:pPr marL="0" marR="0" lvl="0" indent="0" algn="ctr" rtl="0">
              <a:lnSpc>
                <a:spcPct val="117976"/>
              </a:lnSpc>
              <a:spcBef>
                <a:spcPts val="0"/>
              </a:spcBef>
              <a:spcAft>
                <a:spcPts val="0"/>
              </a:spcAft>
              <a:buNone/>
            </a:pPr>
            <a:r>
              <a:rPr lang="en-US" sz="4200" b="0" i="0" u="none" strike="noStrike" cap="none">
                <a:solidFill>
                  <a:srgbClr val="000000"/>
                </a:solidFill>
                <a:latin typeface="Sedgwick Ave"/>
                <a:ea typeface="Sedgwick Ave"/>
                <a:cs typeface="Sedgwick Ave"/>
                <a:sym typeface="Sedgwick Ave"/>
              </a:rPr>
              <a:t>WORKSHEET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670"/>
        <p:cNvGrpSpPr/>
        <p:nvPr/>
      </p:nvGrpSpPr>
      <p:grpSpPr>
        <a:xfrm>
          <a:off x="0" y="0"/>
          <a:ext cx="0" cy="0"/>
          <a:chOff x="0" y="0"/>
          <a:chExt cx="0" cy="0"/>
        </a:xfrm>
      </p:grpSpPr>
      <p:sp>
        <p:nvSpPr>
          <p:cNvPr id="671" name="Google Shape;671;p33"/>
          <p:cNvSpPr/>
          <p:nvPr/>
        </p:nvSpPr>
        <p:spPr>
          <a:xfrm>
            <a:off x="4536503"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txBody>
          <a:bodyPr/>
          <a:lstStyle/>
          <a:p>
            <a:endParaRPr lang="en-US"/>
          </a:p>
        </p:txBody>
      </p:sp>
      <p:sp>
        <p:nvSpPr>
          <p:cNvPr id="672" name="Google Shape;672;p33"/>
          <p:cNvSpPr/>
          <p:nvPr/>
        </p:nvSpPr>
        <p:spPr>
          <a:xfrm>
            <a:off x="7670317"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txBody>
          <a:bodyPr/>
          <a:lstStyle/>
          <a:p>
            <a:endParaRPr lang="en-US"/>
          </a:p>
        </p:txBody>
      </p:sp>
      <p:sp>
        <p:nvSpPr>
          <p:cNvPr id="673" name="Google Shape;673;p33"/>
          <p:cNvSpPr/>
          <p:nvPr/>
        </p:nvSpPr>
        <p:spPr>
          <a:xfrm>
            <a:off x="10804131"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txBody>
          <a:bodyPr/>
          <a:lstStyle/>
          <a:p>
            <a:endParaRPr lang="en-US"/>
          </a:p>
        </p:txBody>
      </p:sp>
      <p:sp>
        <p:nvSpPr>
          <p:cNvPr id="674" name="Google Shape;674;p33"/>
          <p:cNvSpPr/>
          <p:nvPr/>
        </p:nvSpPr>
        <p:spPr>
          <a:xfrm>
            <a:off x="1402688"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txBody>
          <a:bodyPr/>
          <a:lstStyle/>
          <a:p>
            <a:endParaRPr lang="en-US"/>
          </a:p>
        </p:txBody>
      </p:sp>
      <p:sp>
        <p:nvSpPr>
          <p:cNvPr id="675" name="Google Shape;675;p33"/>
          <p:cNvSpPr/>
          <p:nvPr/>
        </p:nvSpPr>
        <p:spPr>
          <a:xfrm>
            <a:off x="13937946" y="7320407"/>
            <a:ext cx="2947366" cy="1937893"/>
          </a:xfrm>
          <a:custGeom>
            <a:avLst/>
            <a:gdLst/>
            <a:ahLst/>
            <a:cxnLst/>
            <a:rect l="l" t="t" r="r" b="b"/>
            <a:pathLst>
              <a:path w="2947366" h="1937893" extrusionOk="0">
                <a:moveTo>
                  <a:pt x="0" y="0"/>
                </a:moveTo>
                <a:lnTo>
                  <a:pt x="2947366" y="0"/>
                </a:lnTo>
                <a:lnTo>
                  <a:pt x="2947366" y="1937893"/>
                </a:lnTo>
                <a:lnTo>
                  <a:pt x="0" y="1937893"/>
                </a:lnTo>
                <a:lnTo>
                  <a:pt x="0" y="0"/>
                </a:lnTo>
                <a:close/>
              </a:path>
            </a:pathLst>
          </a:custGeom>
          <a:blipFill rotWithShape="1">
            <a:blip r:embed="rId3">
              <a:alphaModFix/>
            </a:blip>
            <a:stretch>
              <a:fillRect/>
            </a:stretch>
          </a:blipFill>
          <a:ln>
            <a:noFill/>
          </a:ln>
        </p:spPr>
        <p:txBody>
          <a:bodyPr/>
          <a:lstStyle/>
          <a:p>
            <a:endParaRPr lang="en-US"/>
          </a:p>
        </p:txBody>
      </p:sp>
      <p:sp>
        <p:nvSpPr>
          <p:cNvPr id="676" name="Google Shape;676;p33"/>
          <p:cNvSpPr/>
          <p:nvPr/>
        </p:nvSpPr>
        <p:spPr>
          <a:xfrm>
            <a:off x="1358395" y="4664818"/>
            <a:ext cx="1948374" cy="674088"/>
          </a:xfrm>
          <a:custGeom>
            <a:avLst/>
            <a:gdLst/>
            <a:ahLst/>
            <a:cxnLst/>
            <a:rect l="l" t="t" r="r" b="b"/>
            <a:pathLst>
              <a:path w="1948374" h="674088" extrusionOk="0">
                <a:moveTo>
                  <a:pt x="0" y="0"/>
                </a:moveTo>
                <a:lnTo>
                  <a:pt x="1948375" y="0"/>
                </a:lnTo>
                <a:lnTo>
                  <a:pt x="1948375" y="674089"/>
                </a:lnTo>
                <a:lnTo>
                  <a:pt x="0" y="674089"/>
                </a:lnTo>
                <a:lnTo>
                  <a:pt x="0" y="0"/>
                </a:lnTo>
                <a:close/>
              </a:path>
            </a:pathLst>
          </a:custGeom>
          <a:blipFill rotWithShape="1">
            <a:blip r:embed="rId4">
              <a:alphaModFix/>
            </a:blip>
            <a:stretch>
              <a:fillRect/>
            </a:stretch>
          </a:blipFill>
          <a:ln>
            <a:noFill/>
          </a:ln>
        </p:spPr>
        <p:txBody>
          <a:bodyPr/>
          <a:lstStyle/>
          <a:p>
            <a:endParaRPr lang="en-US"/>
          </a:p>
        </p:txBody>
      </p:sp>
      <p:sp>
        <p:nvSpPr>
          <p:cNvPr id="677" name="Google Shape;677;p33"/>
          <p:cNvSpPr/>
          <p:nvPr/>
        </p:nvSpPr>
        <p:spPr>
          <a:xfrm>
            <a:off x="5321759" y="4372672"/>
            <a:ext cx="1538248" cy="1258381"/>
          </a:xfrm>
          <a:custGeom>
            <a:avLst/>
            <a:gdLst/>
            <a:ahLst/>
            <a:cxnLst/>
            <a:rect l="l" t="t" r="r" b="b"/>
            <a:pathLst>
              <a:path w="1538248" h="1258381" extrusionOk="0">
                <a:moveTo>
                  <a:pt x="0" y="0"/>
                </a:moveTo>
                <a:lnTo>
                  <a:pt x="1538248" y="0"/>
                </a:lnTo>
                <a:lnTo>
                  <a:pt x="1538248" y="1258381"/>
                </a:lnTo>
                <a:lnTo>
                  <a:pt x="0" y="1258381"/>
                </a:lnTo>
                <a:lnTo>
                  <a:pt x="0" y="0"/>
                </a:lnTo>
                <a:close/>
              </a:path>
            </a:pathLst>
          </a:custGeom>
          <a:blipFill rotWithShape="1">
            <a:blip r:embed="rId5">
              <a:alphaModFix/>
            </a:blip>
            <a:stretch>
              <a:fillRect/>
            </a:stretch>
          </a:blipFill>
          <a:ln>
            <a:noFill/>
          </a:ln>
        </p:spPr>
        <p:txBody>
          <a:bodyPr/>
          <a:lstStyle/>
          <a:p>
            <a:endParaRPr lang="en-US"/>
          </a:p>
        </p:txBody>
      </p:sp>
      <p:sp>
        <p:nvSpPr>
          <p:cNvPr id="678" name="Google Shape;678;p33"/>
          <p:cNvSpPr/>
          <p:nvPr/>
        </p:nvSpPr>
        <p:spPr>
          <a:xfrm>
            <a:off x="11415466" y="7730165"/>
            <a:ext cx="1538248" cy="1258381"/>
          </a:xfrm>
          <a:custGeom>
            <a:avLst/>
            <a:gdLst/>
            <a:ahLst/>
            <a:cxnLst/>
            <a:rect l="l" t="t" r="r" b="b"/>
            <a:pathLst>
              <a:path w="1538248" h="1258381" extrusionOk="0">
                <a:moveTo>
                  <a:pt x="0" y="0"/>
                </a:moveTo>
                <a:lnTo>
                  <a:pt x="1538248" y="0"/>
                </a:lnTo>
                <a:lnTo>
                  <a:pt x="1538248" y="1258381"/>
                </a:lnTo>
                <a:lnTo>
                  <a:pt x="0" y="1258381"/>
                </a:lnTo>
                <a:lnTo>
                  <a:pt x="0" y="0"/>
                </a:lnTo>
                <a:close/>
              </a:path>
            </a:pathLst>
          </a:custGeom>
          <a:blipFill rotWithShape="1">
            <a:blip r:embed="rId5">
              <a:alphaModFix/>
            </a:blip>
            <a:stretch>
              <a:fillRect/>
            </a:stretch>
          </a:blipFill>
          <a:ln>
            <a:noFill/>
          </a:ln>
        </p:spPr>
        <p:txBody>
          <a:bodyPr/>
          <a:lstStyle/>
          <a:p>
            <a:endParaRPr lang="en-US"/>
          </a:p>
        </p:txBody>
      </p:sp>
      <p:sp>
        <p:nvSpPr>
          <p:cNvPr id="679" name="Google Shape;679;p33"/>
          <p:cNvSpPr/>
          <p:nvPr/>
        </p:nvSpPr>
        <p:spPr>
          <a:xfrm>
            <a:off x="7532246" y="4258989"/>
            <a:ext cx="1107178" cy="1369405"/>
          </a:xfrm>
          <a:custGeom>
            <a:avLst/>
            <a:gdLst/>
            <a:ahLst/>
            <a:cxnLst/>
            <a:rect l="l" t="t" r="r" b="b"/>
            <a:pathLst>
              <a:path w="1107178" h="1369405" extrusionOk="0">
                <a:moveTo>
                  <a:pt x="0" y="0"/>
                </a:moveTo>
                <a:lnTo>
                  <a:pt x="1107179" y="0"/>
                </a:lnTo>
                <a:lnTo>
                  <a:pt x="1107179" y="1369404"/>
                </a:lnTo>
                <a:lnTo>
                  <a:pt x="0" y="1369404"/>
                </a:lnTo>
                <a:lnTo>
                  <a:pt x="0" y="0"/>
                </a:lnTo>
                <a:close/>
              </a:path>
            </a:pathLst>
          </a:custGeom>
          <a:blipFill rotWithShape="1">
            <a:blip r:embed="rId6">
              <a:alphaModFix/>
            </a:blip>
            <a:stretch>
              <a:fillRect/>
            </a:stretch>
          </a:blipFill>
          <a:ln>
            <a:noFill/>
          </a:ln>
        </p:spPr>
        <p:txBody>
          <a:bodyPr/>
          <a:lstStyle/>
          <a:p>
            <a:endParaRPr lang="en-US"/>
          </a:p>
        </p:txBody>
      </p:sp>
      <p:sp>
        <p:nvSpPr>
          <p:cNvPr id="680" name="Google Shape;680;p33"/>
          <p:cNvSpPr/>
          <p:nvPr/>
        </p:nvSpPr>
        <p:spPr>
          <a:xfrm>
            <a:off x="14858040" y="7604651"/>
            <a:ext cx="1107178" cy="1369405"/>
          </a:xfrm>
          <a:custGeom>
            <a:avLst/>
            <a:gdLst/>
            <a:ahLst/>
            <a:cxnLst/>
            <a:rect l="l" t="t" r="r" b="b"/>
            <a:pathLst>
              <a:path w="1107178" h="1369405" extrusionOk="0">
                <a:moveTo>
                  <a:pt x="0" y="0"/>
                </a:moveTo>
                <a:lnTo>
                  <a:pt x="1107178" y="0"/>
                </a:lnTo>
                <a:lnTo>
                  <a:pt x="1107178" y="1369405"/>
                </a:lnTo>
                <a:lnTo>
                  <a:pt x="0" y="1369405"/>
                </a:lnTo>
                <a:lnTo>
                  <a:pt x="0" y="0"/>
                </a:lnTo>
                <a:close/>
              </a:path>
            </a:pathLst>
          </a:custGeom>
          <a:blipFill rotWithShape="1">
            <a:blip r:embed="rId6">
              <a:alphaModFix/>
            </a:blip>
            <a:stretch>
              <a:fillRect/>
            </a:stretch>
          </a:blipFill>
          <a:ln>
            <a:noFill/>
          </a:ln>
        </p:spPr>
        <p:txBody>
          <a:bodyPr/>
          <a:lstStyle/>
          <a:p>
            <a:endParaRPr lang="en-US"/>
          </a:p>
        </p:txBody>
      </p:sp>
      <p:sp>
        <p:nvSpPr>
          <p:cNvPr id="681" name="Google Shape;681;p33"/>
          <p:cNvSpPr/>
          <p:nvPr/>
        </p:nvSpPr>
        <p:spPr>
          <a:xfrm>
            <a:off x="9385448" y="4221229"/>
            <a:ext cx="1521146" cy="1485747"/>
          </a:xfrm>
          <a:custGeom>
            <a:avLst/>
            <a:gdLst/>
            <a:ahLst/>
            <a:cxnLst/>
            <a:rect l="l" t="t" r="r" b="b"/>
            <a:pathLst>
              <a:path w="1521146" h="1485747" extrusionOk="0">
                <a:moveTo>
                  <a:pt x="0" y="0"/>
                </a:moveTo>
                <a:lnTo>
                  <a:pt x="1521146" y="0"/>
                </a:lnTo>
                <a:lnTo>
                  <a:pt x="1521146" y="1485747"/>
                </a:lnTo>
                <a:lnTo>
                  <a:pt x="0" y="1485747"/>
                </a:lnTo>
                <a:lnTo>
                  <a:pt x="0" y="0"/>
                </a:lnTo>
                <a:close/>
              </a:path>
            </a:pathLst>
          </a:custGeom>
          <a:blipFill rotWithShape="1">
            <a:blip r:embed="rId7">
              <a:alphaModFix/>
            </a:blip>
            <a:stretch>
              <a:fillRect/>
            </a:stretch>
          </a:blipFill>
          <a:ln>
            <a:noFill/>
          </a:ln>
        </p:spPr>
        <p:txBody>
          <a:bodyPr/>
          <a:lstStyle/>
          <a:p>
            <a:endParaRPr lang="en-US"/>
          </a:p>
        </p:txBody>
      </p:sp>
      <p:sp>
        <p:nvSpPr>
          <p:cNvPr id="682" name="Google Shape;682;p33"/>
          <p:cNvSpPr/>
          <p:nvPr/>
        </p:nvSpPr>
        <p:spPr>
          <a:xfrm>
            <a:off x="2115798" y="7546480"/>
            <a:ext cx="1521146" cy="1485747"/>
          </a:xfrm>
          <a:custGeom>
            <a:avLst/>
            <a:gdLst/>
            <a:ahLst/>
            <a:cxnLst/>
            <a:rect l="l" t="t" r="r" b="b"/>
            <a:pathLst>
              <a:path w="1521146" h="1485747" extrusionOk="0">
                <a:moveTo>
                  <a:pt x="0" y="0"/>
                </a:moveTo>
                <a:lnTo>
                  <a:pt x="1521146" y="0"/>
                </a:lnTo>
                <a:lnTo>
                  <a:pt x="1521146" y="1485747"/>
                </a:lnTo>
                <a:lnTo>
                  <a:pt x="0" y="1485747"/>
                </a:lnTo>
                <a:lnTo>
                  <a:pt x="0" y="0"/>
                </a:lnTo>
                <a:close/>
              </a:path>
            </a:pathLst>
          </a:custGeom>
          <a:blipFill rotWithShape="1">
            <a:blip r:embed="rId7">
              <a:alphaModFix/>
            </a:blip>
            <a:stretch>
              <a:fillRect/>
            </a:stretch>
          </a:blipFill>
          <a:ln>
            <a:noFill/>
          </a:ln>
        </p:spPr>
        <p:txBody>
          <a:bodyPr/>
          <a:lstStyle/>
          <a:p>
            <a:endParaRPr lang="en-US"/>
          </a:p>
        </p:txBody>
      </p:sp>
      <p:sp>
        <p:nvSpPr>
          <p:cNvPr id="683" name="Google Shape;683;p33"/>
          <p:cNvSpPr/>
          <p:nvPr/>
        </p:nvSpPr>
        <p:spPr>
          <a:xfrm>
            <a:off x="13408636" y="4657168"/>
            <a:ext cx="1201324" cy="1120650"/>
          </a:xfrm>
          <a:custGeom>
            <a:avLst/>
            <a:gdLst/>
            <a:ahLst/>
            <a:cxnLst/>
            <a:rect l="l" t="t" r="r" b="b"/>
            <a:pathLst>
              <a:path w="1201324" h="1120650" extrusionOk="0">
                <a:moveTo>
                  <a:pt x="0" y="0"/>
                </a:moveTo>
                <a:lnTo>
                  <a:pt x="1201324" y="0"/>
                </a:lnTo>
                <a:lnTo>
                  <a:pt x="1201324" y="1120650"/>
                </a:lnTo>
                <a:lnTo>
                  <a:pt x="0" y="1120650"/>
                </a:lnTo>
                <a:lnTo>
                  <a:pt x="0" y="0"/>
                </a:lnTo>
                <a:close/>
              </a:path>
            </a:pathLst>
          </a:custGeom>
          <a:blipFill rotWithShape="1">
            <a:blip r:embed="rId8">
              <a:alphaModFix/>
            </a:blip>
            <a:stretch>
              <a:fillRect/>
            </a:stretch>
          </a:blipFill>
          <a:ln>
            <a:noFill/>
          </a:ln>
        </p:spPr>
        <p:txBody>
          <a:bodyPr/>
          <a:lstStyle/>
          <a:p>
            <a:endParaRPr lang="en-US"/>
          </a:p>
        </p:txBody>
      </p:sp>
      <p:sp>
        <p:nvSpPr>
          <p:cNvPr id="684" name="Google Shape;684;p33"/>
          <p:cNvSpPr/>
          <p:nvPr/>
        </p:nvSpPr>
        <p:spPr>
          <a:xfrm>
            <a:off x="8573317" y="7730165"/>
            <a:ext cx="1201324" cy="1120650"/>
          </a:xfrm>
          <a:custGeom>
            <a:avLst/>
            <a:gdLst/>
            <a:ahLst/>
            <a:cxnLst/>
            <a:rect l="l" t="t" r="r" b="b"/>
            <a:pathLst>
              <a:path w="1201324" h="1120650" extrusionOk="0">
                <a:moveTo>
                  <a:pt x="0" y="0"/>
                </a:moveTo>
                <a:lnTo>
                  <a:pt x="1201325" y="0"/>
                </a:lnTo>
                <a:lnTo>
                  <a:pt x="1201325" y="1120650"/>
                </a:lnTo>
                <a:lnTo>
                  <a:pt x="0" y="1120650"/>
                </a:lnTo>
                <a:lnTo>
                  <a:pt x="0" y="0"/>
                </a:lnTo>
                <a:close/>
              </a:path>
            </a:pathLst>
          </a:custGeom>
          <a:blipFill rotWithShape="1">
            <a:blip r:embed="rId8">
              <a:alphaModFix/>
            </a:blip>
            <a:stretch>
              <a:fillRect/>
            </a:stretch>
          </a:blipFill>
          <a:ln>
            <a:noFill/>
          </a:ln>
        </p:spPr>
        <p:txBody>
          <a:bodyPr/>
          <a:lstStyle/>
          <a:p>
            <a:endParaRPr lang="en-US"/>
          </a:p>
        </p:txBody>
      </p:sp>
      <p:sp>
        <p:nvSpPr>
          <p:cNvPr id="685" name="Google Shape;685;p33"/>
          <p:cNvSpPr/>
          <p:nvPr/>
        </p:nvSpPr>
        <p:spPr>
          <a:xfrm flipH="1">
            <a:off x="14905089" y="4518319"/>
            <a:ext cx="1980223" cy="967086"/>
          </a:xfrm>
          <a:custGeom>
            <a:avLst/>
            <a:gdLst/>
            <a:ahLst/>
            <a:cxnLst/>
            <a:rect l="l" t="t" r="r" b="b"/>
            <a:pathLst>
              <a:path w="1980223" h="967086" extrusionOk="0">
                <a:moveTo>
                  <a:pt x="1980223" y="0"/>
                </a:moveTo>
                <a:lnTo>
                  <a:pt x="0" y="0"/>
                </a:lnTo>
                <a:lnTo>
                  <a:pt x="0" y="967086"/>
                </a:lnTo>
                <a:lnTo>
                  <a:pt x="1980223" y="967086"/>
                </a:lnTo>
                <a:lnTo>
                  <a:pt x="1980223" y="0"/>
                </a:lnTo>
                <a:close/>
              </a:path>
            </a:pathLst>
          </a:custGeom>
          <a:blipFill rotWithShape="1">
            <a:blip r:embed="rId9">
              <a:alphaModFix/>
            </a:blip>
            <a:stretch>
              <a:fillRect/>
            </a:stretch>
          </a:blipFill>
          <a:ln>
            <a:noFill/>
          </a:ln>
        </p:spPr>
        <p:txBody>
          <a:bodyPr/>
          <a:lstStyle/>
          <a:p>
            <a:endParaRPr lang="en-US"/>
          </a:p>
        </p:txBody>
      </p:sp>
      <p:grpSp>
        <p:nvGrpSpPr>
          <p:cNvPr id="686" name="Google Shape;686;p33"/>
          <p:cNvGrpSpPr/>
          <p:nvPr/>
        </p:nvGrpSpPr>
        <p:grpSpPr>
          <a:xfrm>
            <a:off x="11227216" y="4138741"/>
            <a:ext cx="1671926" cy="1485746"/>
            <a:chOff x="0" y="0"/>
            <a:chExt cx="2229235" cy="1980996"/>
          </a:xfrm>
        </p:grpSpPr>
        <p:sp>
          <p:nvSpPr>
            <p:cNvPr id="687" name="Google Shape;687;p33"/>
            <p:cNvSpPr/>
            <p:nvPr/>
          </p:nvSpPr>
          <p:spPr>
            <a:xfrm>
              <a:off x="1013372" y="0"/>
              <a:ext cx="1215863" cy="1816542"/>
            </a:xfrm>
            <a:custGeom>
              <a:avLst/>
              <a:gdLst/>
              <a:ahLst/>
              <a:cxnLst/>
              <a:rect l="l" t="t" r="r" b="b"/>
              <a:pathLst>
                <a:path w="1215863" h="1816542" extrusionOk="0">
                  <a:moveTo>
                    <a:pt x="0" y="0"/>
                  </a:moveTo>
                  <a:lnTo>
                    <a:pt x="1215863" y="0"/>
                  </a:lnTo>
                  <a:lnTo>
                    <a:pt x="1215863" y="1816542"/>
                  </a:lnTo>
                  <a:lnTo>
                    <a:pt x="0" y="1816542"/>
                  </a:lnTo>
                  <a:lnTo>
                    <a:pt x="0" y="0"/>
                  </a:lnTo>
                  <a:close/>
                </a:path>
              </a:pathLst>
            </a:custGeom>
            <a:blipFill rotWithShape="1">
              <a:blip r:embed="rId10">
                <a:alphaModFix/>
              </a:blip>
              <a:stretch>
                <a:fillRect/>
              </a:stretch>
            </a:blipFill>
            <a:ln>
              <a:noFill/>
            </a:ln>
          </p:spPr>
          <p:txBody>
            <a:bodyPr/>
            <a:lstStyle/>
            <a:p>
              <a:endParaRPr lang="en-US"/>
            </a:p>
          </p:txBody>
        </p:sp>
        <p:sp>
          <p:nvSpPr>
            <p:cNvPr id="688" name="Google Shape;688;p33"/>
            <p:cNvSpPr/>
            <p:nvPr/>
          </p:nvSpPr>
          <p:spPr>
            <a:xfrm>
              <a:off x="0" y="419394"/>
              <a:ext cx="1013372" cy="1561602"/>
            </a:xfrm>
            <a:custGeom>
              <a:avLst/>
              <a:gdLst/>
              <a:ahLst/>
              <a:cxnLst/>
              <a:rect l="l" t="t" r="r" b="b"/>
              <a:pathLst>
                <a:path w="1013372" h="1561602" extrusionOk="0">
                  <a:moveTo>
                    <a:pt x="0" y="0"/>
                  </a:moveTo>
                  <a:lnTo>
                    <a:pt x="1013372" y="0"/>
                  </a:lnTo>
                  <a:lnTo>
                    <a:pt x="1013372" y="1561603"/>
                  </a:lnTo>
                  <a:lnTo>
                    <a:pt x="0" y="1561603"/>
                  </a:lnTo>
                  <a:lnTo>
                    <a:pt x="0" y="0"/>
                  </a:lnTo>
                  <a:close/>
                </a:path>
              </a:pathLst>
            </a:custGeom>
            <a:blipFill rotWithShape="1">
              <a:blip r:embed="rId11">
                <a:alphaModFix/>
              </a:blip>
              <a:stretch>
                <a:fillRect t="-17843"/>
              </a:stretch>
            </a:blipFill>
            <a:ln>
              <a:noFill/>
            </a:ln>
          </p:spPr>
          <p:txBody>
            <a:bodyPr/>
            <a:lstStyle/>
            <a:p>
              <a:endParaRPr lang="en-US"/>
            </a:p>
          </p:txBody>
        </p:sp>
      </p:grpSp>
      <p:grpSp>
        <p:nvGrpSpPr>
          <p:cNvPr id="689" name="Google Shape;689;p33"/>
          <p:cNvGrpSpPr/>
          <p:nvPr/>
        </p:nvGrpSpPr>
        <p:grpSpPr>
          <a:xfrm>
            <a:off x="3546703" y="4056253"/>
            <a:ext cx="1536931" cy="1650723"/>
            <a:chOff x="0" y="0"/>
            <a:chExt cx="2049241" cy="2200966"/>
          </a:xfrm>
        </p:grpSpPr>
        <p:sp>
          <p:nvSpPr>
            <p:cNvPr id="690" name="Google Shape;690;p33"/>
            <p:cNvSpPr/>
            <p:nvPr/>
          </p:nvSpPr>
          <p:spPr>
            <a:xfrm>
              <a:off x="0" y="641454"/>
              <a:ext cx="905692" cy="980516"/>
            </a:xfrm>
            <a:custGeom>
              <a:avLst/>
              <a:gdLst/>
              <a:ahLst/>
              <a:cxnLst/>
              <a:rect l="l" t="t" r="r" b="b"/>
              <a:pathLst>
                <a:path w="905692" h="980516" extrusionOk="0">
                  <a:moveTo>
                    <a:pt x="0" y="0"/>
                  </a:moveTo>
                  <a:lnTo>
                    <a:pt x="905692" y="0"/>
                  </a:lnTo>
                  <a:lnTo>
                    <a:pt x="905692" y="980517"/>
                  </a:lnTo>
                  <a:lnTo>
                    <a:pt x="0" y="980517"/>
                  </a:lnTo>
                  <a:lnTo>
                    <a:pt x="0" y="0"/>
                  </a:lnTo>
                  <a:close/>
                </a:path>
              </a:pathLst>
            </a:custGeom>
            <a:blipFill rotWithShape="1">
              <a:blip r:embed="rId12">
                <a:alphaModFix/>
              </a:blip>
              <a:stretch>
                <a:fillRect/>
              </a:stretch>
            </a:blipFill>
            <a:ln>
              <a:noFill/>
            </a:ln>
          </p:spPr>
          <p:txBody>
            <a:bodyPr/>
            <a:lstStyle/>
            <a:p>
              <a:endParaRPr lang="en-US"/>
            </a:p>
          </p:txBody>
        </p:sp>
        <p:sp>
          <p:nvSpPr>
            <p:cNvPr id="691" name="Google Shape;691;p33"/>
            <p:cNvSpPr/>
            <p:nvPr/>
          </p:nvSpPr>
          <p:spPr>
            <a:xfrm rot="-6929921">
              <a:off x="1019432" y="112388"/>
              <a:ext cx="785835" cy="850757"/>
            </a:xfrm>
            <a:custGeom>
              <a:avLst/>
              <a:gdLst/>
              <a:ahLst/>
              <a:cxnLst/>
              <a:rect l="l" t="t" r="r" b="b"/>
              <a:pathLst>
                <a:path w="785835" h="850757" extrusionOk="0">
                  <a:moveTo>
                    <a:pt x="0" y="0"/>
                  </a:moveTo>
                  <a:lnTo>
                    <a:pt x="785835" y="0"/>
                  </a:lnTo>
                  <a:lnTo>
                    <a:pt x="785835" y="850757"/>
                  </a:lnTo>
                  <a:lnTo>
                    <a:pt x="0" y="850757"/>
                  </a:lnTo>
                  <a:lnTo>
                    <a:pt x="0" y="0"/>
                  </a:lnTo>
                  <a:close/>
                </a:path>
              </a:pathLst>
            </a:custGeom>
            <a:blipFill rotWithShape="1">
              <a:blip r:embed="rId12">
                <a:alphaModFix/>
              </a:blip>
              <a:stretch>
                <a:fillRect/>
              </a:stretch>
            </a:blipFill>
            <a:ln>
              <a:noFill/>
            </a:ln>
          </p:spPr>
          <p:txBody>
            <a:bodyPr/>
            <a:lstStyle/>
            <a:p>
              <a:endParaRPr lang="en-US"/>
            </a:p>
          </p:txBody>
        </p:sp>
        <p:sp>
          <p:nvSpPr>
            <p:cNvPr id="692" name="Google Shape;692;p33"/>
            <p:cNvSpPr/>
            <p:nvPr/>
          </p:nvSpPr>
          <p:spPr>
            <a:xfrm rot="3382855">
              <a:off x="1084549" y="1212871"/>
              <a:ext cx="785835" cy="850757"/>
            </a:xfrm>
            <a:custGeom>
              <a:avLst/>
              <a:gdLst/>
              <a:ahLst/>
              <a:cxnLst/>
              <a:rect l="l" t="t" r="r" b="b"/>
              <a:pathLst>
                <a:path w="785835" h="850757" extrusionOk="0">
                  <a:moveTo>
                    <a:pt x="0" y="0"/>
                  </a:moveTo>
                  <a:lnTo>
                    <a:pt x="785835" y="0"/>
                  </a:lnTo>
                  <a:lnTo>
                    <a:pt x="785835" y="850756"/>
                  </a:lnTo>
                  <a:lnTo>
                    <a:pt x="0" y="850756"/>
                  </a:lnTo>
                  <a:lnTo>
                    <a:pt x="0" y="0"/>
                  </a:lnTo>
                  <a:close/>
                </a:path>
              </a:pathLst>
            </a:custGeom>
            <a:blipFill rotWithShape="1">
              <a:blip r:embed="rId12">
                <a:alphaModFix/>
              </a:blip>
              <a:stretch>
                <a:fillRect/>
              </a:stretch>
            </a:blipFill>
            <a:ln>
              <a:noFill/>
            </a:ln>
          </p:spPr>
          <p:txBody>
            <a:bodyPr/>
            <a:lstStyle/>
            <a:p>
              <a:endParaRPr lang="en-US"/>
            </a:p>
          </p:txBody>
        </p:sp>
      </p:grpSp>
      <p:grpSp>
        <p:nvGrpSpPr>
          <p:cNvPr id="693" name="Google Shape;693;p33"/>
          <p:cNvGrpSpPr/>
          <p:nvPr/>
        </p:nvGrpSpPr>
        <p:grpSpPr>
          <a:xfrm>
            <a:off x="5103897" y="7381504"/>
            <a:ext cx="1536931" cy="1650723"/>
            <a:chOff x="0" y="0"/>
            <a:chExt cx="2049241" cy="2200966"/>
          </a:xfrm>
        </p:grpSpPr>
        <p:sp>
          <p:nvSpPr>
            <p:cNvPr id="694" name="Google Shape;694;p33"/>
            <p:cNvSpPr/>
            <p:nvPr/>
          </p:nvSpPr>
          <p:spPr>
            <a:xfrm>
              <a:off x="0" y="641454"/>
              <a:ext cx="905692" cy="980516"/>
            </a:xfrm>
            <a:custGeom>
              <a:avLst/>
              <a:gdLst/>
              <a:ahLst/>
              <a:cxnLst/>
              <a:rect l="l" t="t" r="r" b="b"/>
              <a:pathLst>
                <a:path w="905692" h="980516" extrusionOk="0">
                  <a:moveTo>
                    <a:pt x="0" y="0"/>
                  </a:moveTo>
                  <a:lnTo>
                    <a:pt x="905692" y="0"/>
                  </a:lnTo>
                  <a:lnTo>
                    <a:pt x="905692" y="980517"/>
                  </a:lnTo>
                  <a:lnTo>
                    <a:pt x="0" y="980517"/>
                  </a:lnTo>
                  <a:lnTo>
                    <a:pt x="0" y="0"/>
                  </a:lnTo>
                  <a:close/>
                </a:path>
              </a:pathLst>
            </a:custGeom>
            <a:blipFill rotWithShape="1">
              <a:blip r:embed="rId12">
                <a:alphaModFix/>
              </a:blip>
              <a:stretch>
                <a:fillRect/>
              </a:stretch>
            </a:blipFill>
            <a:ln>
              <a:noFill/>
            </a:ln>
          </p:spPr>
          <p:txBody>
            <a:bodyPr/>
            <a:lstStyle/>
            <a:p>
              <a:endParaRPr lang="en-US"/>
            </a:p>
          </p:txBody>
        </p:sp>
        <p:sp>
          <p:nvSpPr>
            <p:cNvPr id="695" name="Google Shape;695;p33"/>
            <p:cNvSpPr/>
            <p:nvPr/>
          </p:nvSpPr>
          <p:spPr>
            <a:xfrm rot="-6929921">
              <a:off x="1019432" y="112388"/>
              <a:ext cx="785835" cy="850757"/>
            </a:xfrm>
            <a:custGeom>
              <a:avLst/>
              <a:gdLst/>
              <a:ahLst/>
              <a:cxnLst/>
              <a:rect l="l" t="t" r="r" b="b"/>
              <a:pathLst>
                <a:path w="785835" h="850757" extrusionOk="0">
                  <a:moveTo>
                    <a:pt x="0" y="0"/>
                  </a:moveTo>
                  <a:lnTo>
                    <a:pt x="785835" y="0"/>
                  </a:lnTo>
                  <a:lnTo>
                    <a:pt x="785835" y="850757"/>
                  </a:lnTo>
                  <a:lnTo>
                    <a:pt x="0" y="850757"/>
                  </a:lnTo>
                  <a:lnTo>
                    <a:pt x="0" y="0"/>
                  </a:lnTo>
                  <a:close/>
                </a:path>
              </a:pathLst>
            </a:custGeom>
            <a:blipFill rotWithShape="1">
              <a:blip r:embed="rId12">
                <a:alphaModFix/>
              </a:blip>
              <a:stretch>
                <a:fillRect/>
              </a:stretch>
            </a:blipFill>
            <a:ln>
              <a:noFill/>
            </a:ln>
          </p:spPr>
          <p:txBody>
            <a:bodyPr/>
            <a:lstStyle/>
            <a:p>
              <a:endParaRPr lang="en-US"/>
            </a:p>
          </p:txBody>
        </p:sp>
        <p:sp>
          <p:nvSpPr>
            <p:cNvPr id="696" name="Google Shape;696;p33"/>
            <p:cNvSpPr/>
            <p:nvPr/>
          </p:nvSpPr>
          <p:spPr>
            <a:xfrm rot="3382855">
              <a:off x="1084549" y="1212871"/>
              <a:ext cx="785835" cy="850757"/>
            </a:xfrm>
            <a:custGeom>
              <a:avLst/>
              <a:gdLst/>
              <a:ahLst/>
              <a:cxnLst/>
              <a:rect l="l" t="t" r="r" b="b"/>
              <a:pathLst>
                <a:path w="785835" h="850757" extrusionOk="0">
                  <a:moveTo>
                    <a:pt x="0" y="0"/>
                  </a:moveTo>
                  <a:lnTo>
                    <a:pt x="785835" y="0"/>
                  </a:lnTo>
                  <a:lnTo>
                    <a:pt x="785835" y="850756"/>
                  </a:lnTo>
                  <a:lnTo>
                    <a:pt x="0" y="850756"/>
                  </a:lnTo>
                  <a:lnTo>
                    <a:pt x="0" y="0"/>
                  </a:lnTo>
                  <a:close/>
                </a:path>
              </a:pathLst>
            </a:custGeom>
            <a:blipFill rotWithShape="1">
              <a:blip r:embed="rId12">
                <a:alphaModFix/>
              </a:blip>
              <a:stretch>
                <a:fillRect/>
              </a:stretch>
            </a:blipFill>
            <a:ln>
              <a:noFill/>
            </a:ln>
          </p:spPr>
          <p:txBody>
            <a:bodyPr/>
            <a:lstStyle/>
            <a:p>
              <a:endParaRPr lang="en-US"/>
            </a:p>
          </p:txBody>
        </p:sp>
      </p:grpSp>
      <p:sp>
        <p:nvSpPr>
          <p:cNvPr id="697" name="Google Shape;697;p33"/>
          <p:cNvSpPr/>
          <p:nvPr/>
        </p:nvSpPr>
        <p:spPr>
          <a:xfrm rot="9189596" flipH="1">
            <a:off x="3806321" y="6943967"/>
            <a:ext cx="1087467" cy="741455"/>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13">
              <a:alphaModFix/>
            </a:blip>
            <a:stretch>
              <a:fillRect/>
            </a:stretch>
          </a:blipFill>
          <a:ln>
            <a:noFill/>
          </a:ln>
        </p:spPr>
        <p:txBody>
          <a:bodyPr/>
          <a:lstStyle/>
          <a:p>
            <a:endParaRPr lang="en-US"/>
          </a:p>
        </p:txBody>
      </p:sp>
      <p:sp>
        <p:nvSpPr>
          <p:cNvPr id="698" name="Google Shape;698;p33"/>
          <p:cNvSpPr/>
          <p:nvPr/>
        </p:nvSpPr>
        <p:spPr>
          <a:xfrm rot="9189596" flipH="1">
            <a:off x="6940135" y="6943967"/>
            <a:ext cx="1087467" cy="741455"/>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13">
              <a:alphaModFix/>
            </a:blip>
            <a:stretch>
              <a:fillRect/>
            </a:stretch>
          </a:blipFill>
          <a:ln>
            <a:noFill/>
          </a:ln>
        </p:spPr>
        <p:txBody>
          <a:bodyPr/>
          <a:lstStyle/>
          <a:p>
            <a:endParaRPr lang="en-US"/>
          </a:p>
        </p:txBody>
      </p:sp>
      <p:sp>
        <p:nvSpPr>
          <p:cNvPr id="699" name="Google Shape;699;p33"/>
          <p:cNvSpPr/>
          <p:nvPr/>
        </p:nvSpPr>
        <p:spPr>
          <a:xfrm rot="9189596" flipH="1">
            <a:off x="10073950" y="6943967"/>
            <a:ext cx="1087467" cy="741455"/>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13">
              <a:alphaModFix/>
            </a:blip>
            <a:stretch>
              <a:fillRect/>
            </a:stretch>
          </a:blipFill>
          <a:ln>
            <a:noFill/>
          </a:ln>
        </p:spPr>
        <p:txBody>
          <a:bodyPr/>
          <a:lstStyle/>
          <a:p>
            <a:endParaRPr lang="en-US"/>
          </a:p>
        </p:txBody>
      </p:sp>
      <p:sp>
        <p:nvSpPr>
          <p:cNvPr id="700" name="Google Shape;700;p33"/>
          <p:cNvSpPr/>
          <p:nvPr/>
        </p:nvSpPr>
        <p:spPr>
          <a:xfrm rot="9189596" flipH="1">
            <a:off x="13207764" y="6943967"/>
            <a:ext cx="1087467" cy="741455"/>
          </a:xfrm>
          <a:custGeom>
            <a:avLst/>
            <a:gdLst/>
            <a:ahLst/>
            <a:cxnLst/>
            <a:rect l="l" t="t" r="r" b="b"/>
            <a:pathLst>
              <a:path w="1087467" h="741455" extrusionOk="0">
                <a:moveTo>
                  <a:pt x="1087467" y="0"/>
                </a:moveTo>
                <a:lnTo>
                  <a:pt x="0" y="0"/>
                </a:lnTo>
                <a:lnTo>
                  <a:pt x="0" y="741454"/>
                </a:lnTo>
                <a:lnTo>
                  <a:pt x="1087467" y="741454"/>
                </a:lnTo>
                <a:lnTo>
                  <a:pt x="1087467" y="0"/>
                </a:lnTo>
                <a:close/>
              </a:path>
            </a:pathLst>
          </a:custGeom>
          <a:blipFill rotWithShape="1">
            <a:blip r:embed="rId13">
              <a:alphaModFix/>
            </a:blip>
            <a:stretch>
              <a:fillRect/>
            </a:stretch>
          </a:blipFill>
          <a:ln>
            <a:noFill/>
          </a:ln>
        </p:spPr>
        <p:txBody>
          <a:bodyPr/>
          <a:lstStyle/>
          <a:p>
            <a:endParaRPr lang="en-US"/>
          </a:p>
        </p:txBody>
      </p:sp>
      <p:grpSp>
        <p:nvGrpSpPr>
          <p:cNvPr id="701" name="Google Shape;701;p33"/>
          <p:cNvGrpSpPr/>
          <p:nvPr/>
        </p:nvGrpSpPr>
        <p:grpSpPr>
          <a:xfrm>
            <a:off x="1527650" y="5457407"/>
            <a:ext cx="1609865" cy="546824"/>
            <a:chOff x="0" y="0"/>
            <a:chExt cx="2146487" cy="729098"/>
          </a:xfrm>
        </p:grpSpPr>
        <p:sp>
          <p:nvSpPr>
            <p:cNvPr id="702" name="Google Shape;702;p33"/>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r="-117410"/>
              </a:stretch>
            </a:blipFill>
            <a:ln>
              <a:noFill/>
            </a:ln>
          </p:spPr>
          <p:txBody>
            <a:bodyPr/>
            <a:lstStyle/>
            <a:p>
              <a:endParaRPr lang="en-US"/>
            </a:p>
          </p:txBody>
        </p:sp>
        <p:sp>
          <p:nvSpPr>
            <p:cNvPr id="703" name="Google Shape;703;p33"/>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l="-117410"/>
              </a:stretch>
            </a:blipFill>
            <a:ln>
              <a:noFill/>
            </a:ln>
          </p:spPr>
          <p:txBody>
            <a:bodyPr/>
            <a:lstStyle/>
            <a:p>
              <a:endParaRPr lang="en-US"/>
            </a:p>
          </p:txBody>
        </p:sp>
        <p:sp>
          <p:nvSpPr>
            <p:cNvPr id="704" name="Google Shape;704;p33"/>
            <p:cNvSpPr txBox="1"/>
            <p:nvPr/>
          </p:nvSpPr>
          <p:spPr>
            <a:xfrm>
              <a:off x="404059" y="223541"/>
              <a:ext cx="1333448" cy="27324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platypus</a:t>
              </a:r>
              <a:endParaRPr/>
            </a:p>
          </p:txBody>
        </p:sp>
      </p:grpSp>
      <p:grpSp>
        <p:nvGrpSpPr>
          <p:cNvPr id="705" name="Google Shape;705;p33"/>
          <p:cNvGrpSpPr/>
          <p:nvPr/>
        </p:nvGrpSpPr>
        <p:grpSpPr>
          <a:xfrm>
            <a:off x="15150485" y="5457407"/>
            <a:ext cx="1609865" cy="546824"/>
            <a:chOff x="0" y="0"/>
            <a:chExt cx="2146487" cy="729098"/>
          </a:xfrm>
        </p:grpSpPr>
        <p:sp>
          <p:nvSpPr>
            <p:cNvPr id="706" name="Google Shape;706;p33"/>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r="-117410"/>
              </a:stretch>
            </a:blipFill>
            <a:ln>
              <a:noFill/>
            </a:ln>
          </p:spPr>
          <p:txBody>
            <a:bodyPr/>
            <a:lstStyle/>
            <a:p>
              <a:endParaRPr lang="en-US"/>
            </a:p>
          </p:txBody>
        </p:sp>
        <p:sp>
          <p:nvSpPr>
            <p:cNvPr id="707" name="Google Shape;707;p33"/>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l="-117410"/>
              </a:stretch>
            </a:blipFill>
            <a:ln>
              <a:noFill/>
            </a:ln>
          </p:spPr>
          <p:txBody>
            <a:bodyPr/>
            <a:lstStyle/>
            <a:p>
              <a:endParaRPr lang="en-US"/>
            </a:p>
          </p:txBody>
        </p:sp>
        <p:sp>
          <p:nvSpPr>
            <p:cNvPr id="708" name="Google Shape;708;p33"/>
            <p:cNvSpPr txBox="1"/>
            <p:nvPr/>
          </p:nvSpPr>
          <p:spPr>
            <a:xfrm>
              <a:off x="404059" y="223541"/>
              <a:ext cx="1333448" cy="27324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reef shark</a:t>
              </a:r>
              <a:endParaRPr/>
            </a:p>
          </p:txBody>
        </p:sp>
      </p:grpSp>
      <p:grpSp>
        <p:nvGrpSpPr>
          <p:cNvPr id="709" name="Google Shape;709;p33"/>
          <p:cNvGrpSpPr/>
          <p:nvPr/>
        </p:nvGrpSpPr>
        <p:grpSpPr>
          <a:xfrm>
            <a:off x="3473769" y="5457407"/>
            <a:ext cx="1609865" cy="546824"/>
            <a:chOff x="0" y="0"/>
            <a:chExt cx="2146487" cy="729098"/>
          </a:xfrm>
        </p:grpSpPr>
        <p:sp>
          <p:nvSpPr>
            <p:cNvPr id="710" name="Google Shape;710;p33"/>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r="-117410"/>
              </a:stretch>
            </a:blipFill>
            <a:ln>
              <a:noFill/>
            </a:ln>
          </p:spPr>
          <p:txBody>
            <a:bodyPr/>
            <a:lstStyle/>
            <a:p>
              <a:endParaRPr lang="en-US"/>
            </a:p>
          </p:txBody>
        </p:sp>
        <p:sp>
          <p:nvSpPr>
            <p:cNvPr id="711" name="Google Shape;711;p33"/>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l="-117410"/>
              </a:stretch>
            </a:blipFill>
            <a:ln>
              <a:noFill/>
            </a:ln>
          </p:spPr>
          <p:txBody>
            <a:bodyPr/>
            <a:lstStyle/>
            <a:p>
              <a:endParaRPr lang="en-US"/>
            </a:p>
          </p:txBody>
        </p:sp>
        <p:sp>
          <p:nvSpPr>
            <p:cNvPr id="712" name="Google Shape;712;p33"/>
            <p:cNvSpPr txBox="1"/>
            <p:nvPr/>
          </p:nvSpPr>
          <p:spPr>
            <a:xfrm>
              <a:off x="404059" y="223541"/>
              <a:ext cx="1333448" cy="27324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termites</a:t>
              </a:r>
              <a:endParaRPr/>
            </a:p>
          </p:txBody>
        </p:sp>
      </p:grpSp>
      <p:sp>
        <p:nvSpPr>
          <p:cNvPr id="713" name="Google Shape;713;p33"/>
          <p:cNvSpPr/>
          <p:nvPr/>
        </p:nvSpPr>
        <p:spPr>
          <a:xfrm>
            <a:off x="5419888"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4">
              <a:alphaModFix/>
            </a:blip>
            <a:stretch>
              <a:fillRect r="-117410"/>
            </a:stretch>
          </a:blipFill>
          <a:ln>
            <a:noFill/>
          </a:ln>
        </p:spPr>
        <p:txBody>
          <a:bodyPr/>
          <a:lstStyle/>
          <a:p>
            <a:endParaRPr lang="en-US"/>
          </a:p>
        </p:txBody>
      </p:sp>
      <p:sp>
        <p:nvSpPr>
          <p:cNvPr id="714" name="Google Shape;714;p33"/>
          <p:cNvSpPr/>
          <p:nvPr/>
        </p:nvSpPr>
        <p:spPr>
          <a:xfrm>
            <a:off x="5794643" y="5457407"/>
            <a:ext cx="1235111" cy="546824"/>
          </a:xfrm>
          <a:custGeom>
            <a:avLst/>
            <a:gdLst/>
            <a:ahLst/>
            <a:cxnLst/>
            <a:rect l="l" t="t" r="r" b="b"/>
            <a:pathLst>
              <a:path w="1235111" h="546824" extrusionOk="0">
                <a:moveTo>
                  <a:pt x="0" y="0"/>
                </a:moveTo>
                <a:lnTo>
                  <a:pt x="1235111" y="0"/>
                </a:lnTo>
                <a:lnTo>
                  <a:pt x="1235111" y="546823"/>
                </a:lnTo>
                <a:lnTo>
                  <a:pt x="0" y="546823"/>
                </a:lnTo>
                <a:lnTo>
                  <a:pt x="0" y="0"/>
                </a:lnTo>
                <a:close/>
              </a:path>
            </a:pathLst>
          </a:custGeom>
          <a:blipFill rotWithShape="1">
            <a:blip r:embed="rId14">
              <a:alphaModFix/>
            </a:blip>
            <a:stretch>
              <a:fillRect l="-117410"/>
            </a:stretch>
          </a:blipFill>
          <a:ln>
            <a:noFill/>
          </a:ln>
        </p:spPr>
        <p:txBody>
          <a:bodyPr/>
          <a:lstStyle/>
          <a:p>
            <a:endParaRPr lang="en-US"/>
          </a:p>
        </p:txBody>
      </p:sp>
      <p:grpSp>
        <p:nvGrpSpPr>
          <p:cNvPr id="715" name="Google Shape;715;p33"/>
          <p:cNvGrpSpPr/>
          <p:nvPr/>
        </p:nvGrpSpPr>
        <p:grpSpPr>
          <a:xfrm>
            <a:off x="7366008" y="5457407"/>
            <a:ext cx="1609865" cy="546824"/>
            <a:chOff x="0" y="0"/>
            <a:chExt cx="2146487" cy="729098"/>
          </a:xfrm>
        </p:grpSpPr>
        <p:sp>
          <p:nvSpPr>
            <p:cNvPr id="716" name="Google Shape;716;p33"/>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r="-117410"/>
              </a:stretch>
            </a:blipFill>
            <a:ln>
              <a:noFill/>
            </a:ln>
          </p:spPr>
          <p:txBody>
            <a:bodyPr/>
            <a:lstStyle/>
            <a:p>
              <a:endParaRPr lang="en-US"/>
            </a:p>
          </p:txBody>
        </p:sp>
        <p:sp>
          <p:nvSpPr>
            <p:cNvPr id="717" name="Google Shape;717;p33"/>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l="-117410"/>
              </a:stretch>
            </a:blipFill>
            <a:ln>
              <a:noFill/>
            </a:ln>
          </p:spPr>
          <p:txBody>
            <a:bodyPr/>
            <a:lstStyle/>
            <a:p>
              <a:endParaRPr lang="en-US"/>
            </a:p>
          </p:txBody>
        </p:sp>
        <p:sp>
          <p:nvSpPr>
            <p:cNvPr id="718" name="Google Shape;718;p33"/>
            <p:cNvSpPr txBox="1"/>
            <p:nvPr/>
          </p:nvSpPr>
          <p:spPr>
            <a:xfrm>
              <a:off x="404059" y="223541"/>
              <a:ext cx="1333448" cy="27324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fungi</a:t>
              </a:r>
              <a:endParaRPr/>
            </a:p>
          </p:txBody>
        </p:sp>
      </p:grpSp>
      <p:grpSp>
        <p:nvGrpSpPr>
          <p:cNvPr id="719" name="Google Shape;719;p33"/>
          <p:cNvGrpSpPr/>
          <p:nvPr/>
        </p:nvGrpSpPr>
        <p:grpSpPr>
          <a:xfrm>
            <a:off x="9312127" y="5457407"/>
            <a:ext cx="1609865" cy="546824"/>
            <a:chOff x="0" y="0"/>
            <a:chExt cx="2146487" cy="729098"/>
          </a:xfrm>
        </p:grpSpPr>
        <p:sp>
          <p:nvSpPr>
            <p:cNvPr id="720" name="Google Shape;720;p33"/>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r="-117410"/>
              </a:stretch>
            </a:blipFill>
            <a:ln>
              <a:noFill/>
            </a:ln>
          </p:spPr>
          <p:txBody>
            <a:bodyPr/>
            <a:lstStyle/>
            <a:p>
              <a:endParaRPr lang="en-US"/>
            </a:p>
          </p:txBody>
        </p:sp>
        <p:sp>
          <p:nvSpPr>
            <p:cNvPr id="721" name="Google Shape;721;p33"/>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l="-117410"/>
              </a:stretch>
            </a:blipFill>
            <a:ln>
              <a:noFill/>
            </a:ln>
          </p:spPr>
          <p:txBody>
            <a:bodyPr/>
            <a:lstStyle/>
            <a:p>
              <a:endParaRPr lang="en-US"/>
            </a:p>
          </p:txBody>
        </p:sp>
      </p:grpSp>
      <p:grpSp>
        <p:nvGrpSpPr>
          <p:cNvPr id="722" name="Google Shape;722;p33"/>
          <p:cNvGrpSpPr/>
          <p:nvPr/>
        </p:nvGrpSpPr>
        <p:grpSpPr>
          <a:xfrm>
            <a:off x="11258246" y="5457407"/>
            <a:ext cx="1609865" cy="546824"/>
            <a:chOff x="0" y="0"/>
            <a:chExt cx="2146487" cy="729098"/>
          </a:xfrm>
        </p:grpSpPr>
        <p:sp>
          <p:nvSpPr>
            <p:cNvPr id="723" name="Google Shape;723;p33"/>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r="-117410"/>
              </a:stretch>
            </a:blipFill>
            <a:ln>
              <a:noFill/>
            </a:ln>
          </p:spPr>
          <p:txBody>
            <a:bodyPr/>
            <a:lstStyle/>
            <a:p>
              <a:endParaRPr lang="en-US"/>
            </a:p>
          </p:txBody>
        </p:sp>
        <p:sp>
          <p:nvSpPr>
            <p:cNvPr id="724" name="Google Shape;724;p33"/>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l="-117410"/>
              </a:stretch>
            </a:blipFill>
            <a:ln>
              <a:noFill/>
            </a:ln>
          </p:spPr>
          <p:txBody>
            <a:bodyPr/>
            <a:lstStyle/>
            <a:p>
              <a:endParaRPr lang="en-US"/>
            </a:p>
          </p:txBody>
        </p:sp>
      </p:grpSp>
      <p:grpSp>
        <p:nvGrpSpPr>
          <p:cNvPr id="725" name="Google Shape;725;p33"/>
          <p:cNvGrpSpPr/>
          <p:nvPr/>
        </p:nvGrpSpPr>
        <p:grpSpPr>
          <a:xfrm>
            <a:off x="13204366" y="5457407"/>
            <a:ext cx="1609865" cy="546824"/>
            <a:chOff x="0" y="0"/>
            <a:chExt cx="2146487" cy="729098"/>
          </a:xfrm>
        </p:grpSpPr>
        <p:sp>
          <p:nvSpPr>
            <p:cNvPr id="726" name="Google Shape;726;p33"/>
            <p:cNvSpPr/>
            <p:nvPr/>
          </p:nvSpPr>
          <p:spPr>
            <a:xfrm>
              <a:off x="0"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r="-117410"/>
              </a:stretch>
            </a:blipFill>
            <a:ln>
              <a:noFill/>
            </a:ln>
          </p:spPr>
          <p:txBody>
            <a:bodyPr/>
            <a:lstStyle/>
            <a:p>
              <a:endParaRPr lang="en-US"/>
            </a:p>
          </p:txBody>
        </p:sp>
        <p:sp>
          <p:nvSpPr>
            <p:cNvPr id="727" name="Google Shape;727;p33"/>
            <p:cNvSpPr/>
            <p:nvPr/>
          </p:nvSpPr>
          <p:spPr>
            <a:xfrm>
              <a:off x="499673" y="0"/>
              <a:ext cx="1646814" cy="729098"/>
            </a:xfrm>
            <a:custGeom>
              <a:avLst/>
              <a:gdLst/>
              <a:ahLst/>
              <a:cxnLst/>
              <a:rect l="l" t="t" r="r" b="b"/>
              <a:pathLst>
                <a:path w="1646814" h="729098" extrusionOk="0">
                  <a:moveTo>
                    <a:pt x="0" y="0"/>
                  </a:moveTo>
                  <a:lnTo>
                    <a:pt x="1646814" y="0"/>
                  </a:lnTo>
                  <a:lnTo>
                    <a:pt x="1646814" y="729098"/>
                  </a:lnTo>
                  <a:lnTo>
                    <a:pt x="0" y="729098"/>
                  </a:lnTo>
                  <a:lnTo>
                    <a:pt x="0" y="0"/>
                  </a:lnTo>
                  <a:close/>
                </a:path>
              </a:pathLst>
            </a:custGeom>
            <a:blipFill rotWithShape="1">
              <a:blip r:embed="rId14">
                <a:alphaModFix/>
              </a:blip>
              <a:stretch>
                <a:fillRect l="-117410"/>
              </a:stretch>
            </a:blipFill>
            <a:ln>
              <a:noFill/>
            </a:ln>
          </p:spPr>
          <p:txBody>
            <a:bodyPr/>
            <a:lstStyle/>
            <a:p>
              <a:endParaRPr lang="en-US"/>
            </a:p>
          </p:txBody>
        </p:sp>
      </p:grpSp>
      <p:sp>
        <p:nvSpPr>
          <p:cNvPr id="728" name="Google Shape;728;p33"/>
          <p:cNvSpPr/>
          <p:nvPr/>
        </p:nvSpPr>
        <p:spPr>
          <a:xfrm>
            <a:off x="15411629" y="-202639"/>
            <a:ext cx="1840188" cy="4230317"/>
          </a:xfrm>
          <a:custGeom>
            <a:avLst/>
            <a:gdLst/>
            <a:ahLst/>
            <a:cxnLst/>
            <a:rect l="l" t="t" r="r" b="b"/>
            <a:pathLst>
              <a:path w="1840188" h="4230317" extrusionOk="0">
                <a:moveTo>
                  <a:pt x="0" y="0"/>
                </a:moveTo>
                <a:lnTo>
                  <a:pt x="1840188" y="0"/>
                </a:lnTo>
                <a:lnTo>
                  <a:pt x="1840188" y="4230317"/>
                </a:lnTo>
                <a:lnTo>
                  <a:pt x="0" y="4230317"/>
                </a:lnTo>
                <a:lnTo>
                  <a:pt x="0" y="0"/>
                </a:lnTo>
                <a:close/>
              </a:path>
            </a:pathLst>
          </a:custGeom>
          <a:blipFill rotWithShape="1">
            <a:blip r:embed="rId15">
              <a:alphaModFix/>
            </a:blip>
            <a:stretch>
              <a:fillRect/>
            </a:stretch>
          </a:blipFill>
          <a:ln>
            <a:noFill/>
          </a:ln>
        </p:spPr>
        <p:txBody>
          <a:bodyPr/>
          <a:lstStyle/>
          <a:p>
            <a:endParaRPr lang="en-US"/>
          </a:p>
        </p:txBody>
      </p:sp>
      <p:sp>
        <p:nvSpPr>
          <p:cNvPr id="729" name="Google Shape;729;p33"/>
          <p:cNvSpPr txBox="1"/>
          <p:nvPr/>
        </p:nvSpPr>
        <p:spPr>
          <a:xfrm>
            <a:off x="1838099" y="1730090"/>
            <a:ext cx="13312386" cy="1149567"/>
          </a:xfrm>
          <a:prstGeom prst="rect">
            <a:avLst/>
          </a:prstGeom>
          <a:noFill/>
          <a:ln>
            <a:noFill/>
          </a:ln>
        </p:spPr>
        <p:txBody>
          <a:bodyPr spcFirstLastPara="1" wrap="square" lIns="0" tIns="0" rIns="0" bIns="0" anchor="t" anchorCtr="0">
            <a:spAutoFit/>
          </a:bodyPr>
          <a:lstStyle/>
          <a:p>
            <a:pPr marL="0" marR="0" lvl="0" indent="0" algn="l" rtl="0">
              <a:lnSpc>
                <a:spcPct val="138005"/>
              </a:lnSpc>
              <a:spcBef>
                <a:spcPts val="0"/>
              </a:spcBef>
              <a:spcAft>
                <a:spcPts val="0"/>
              </a:spcAft>
              <a:buNone/>
            </a:pPr>
            <a:r>
              <a:rPr lang="en-US" sz="6799" b="0" i="0" u="none" strike="noStrike" cap="none">
                <a:solidFill>
                  <a:srgbClr val="5E6031"/>
                </a:solidFill>
                <a:latin typeface="Sedgwick Ave"/>
                <a:ea typeface="Sedgwick Ave"/>
                <a:cs typeface="Sedgwick Ave"/>
                <a:sym typeface="Sedgwick Ave"/>
              </a:rPr>
              <a:t>Wildlife in the Australian Outback</a:t>
            </a:r>
            <a:endParaRPr/>
          </a:p>
        </p:txBody>
      </p:sp>
      <p:sp>
        <p:nvSpPr>
          <p:cNvPr id="730" name="Google Shape;730;p33"/>
          <p:cNvSpPr txBox="1"/>
          <p:nvPr/>
        </p:nvSpPr>
        <p:spPr>
          <a:xfrm>
            <a:off x="1838099" y="2905545"/>
            <a:ext cx="9587891" cy="75882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2000" b="0" i="0" u="none" strike="noStrike" cap="none">
                <a:solidFill>
                  <a:srgbClr val="000001"/>
                </a:solidFill>
                <a:latin typeface="Pangolin"/>
                <a:ea typeface="Pangolin"/>
                <a:cs typeface="Pangolin"/>
                <a:sym typeface="Pangolin"/>
              </a:rPr>
              <a:t>Complete the Australian Outback food chain below. Drag and drop the correct organism based on who eats whom. Then, label the producer, consumer and decomposer.</a:t>
            </a:r>
            <a:endParaRPr/>
          </a:p>
        </p:txBody>
      </p:sp>
      <p:sp>
        <p:nvSpPr>
          <p:cNvPr id="731" name="Google Shape;731;p33"/>
          <p:cNvSpPr txBox="1"/>
          <p:nvPr/>
        </p:nvSpPr>
        <p:spPr>
          <a:xfrm>
            <a:off x="5489518" y="5570577"/>
            <a:ext cx="1466914" cy="384810"/>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wedge-tailed eagle</a:t>
            </a:r>
            <a:endParaRPr/>
          </a:p>
        </p:txBody>
      </p:sp>
      <p:sp>
        <p:nvSpPr>
          <p:cNvPr id="732" name="Google Shape;732;p33"/>
          <p:cNvSpPr txBox="1"/>
          <p:nvPr/>
        </p:nvSpPr>
        <p:spPr>
          <a:xfrm>
            <a:off x="9615171" y="5549221"/>
            <a:ext cx="1000086" cy="391769"/>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spinifex grass</a:t>
            </a:r>
            <a:endParaRPr/>
          </a:p>
        </p:txBody>
      </p:sp>
      <p:sp>
        <p:nvSpPr>
          <p:cNvPr id="733" name="Google Shape;733;p33"/>
          <p:cNvSpPr txBox="1"/>
          <p:nvPr/>
        </p:nvSpPr>
        <p:spPr>
          <a:xfrm>
            <a:off x="11561291" y="5549221"/>
            <a:ext cx="1000086" cy="391769"/>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coral</a:t>
            </a:r>
            <a:endParaRPr/>
          </a:p>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polyps</a:t>
            </a:r>
            <a:endParaRPr/>
          </a:p>
        </p:txBody>
      </p:sp>
      <p:sp>
        <p:nvSpPr>
          <p:cNvPr id="734" name="Google Shape;734;p33"/>
          <p:cNvSpPr txBox="1"/>
          <p:nvPr/>
        </p:nvSpPr>
        <p:spPr>
          <a:xfrm>
            <a:off x="13404945" y="5549221"/>
            <a:ext cx="1205015" cy="391769"/>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500" b="0" i="0" u="none" strike="noStrike" cap="none">
                <a:solidFill>
                  <a:srgbClr val="000000"/>
                </a:solidFill>
                <a:latin typeface="Pangolin"/>
                <a:ea typeface="Pangolin"/>
                <a:cs typeface="Pangolin"/>
                <a:sym typeface="Pangolin"/>
              </a:rPr>
              <a:t>spinifex hopping mouse</a:t>
            </a:r>
            <a:endParaRPr/>
          </a:p>
        </p:txBody>
      </p:sp>
      <p:sp>
        <p:nvSpPr>
          <p:cNvPr id="735" name="Google Shape;735;p33"/>
          <p:cNvSpPr txBox="1"/>
          <p:nvPr/>
        </p:nvSpPr>
        <p:spPr>
          <a:xfrm>
            <a:off x="2349039" y="6742376"/>
            <a:ext cx="1257672" cy="282938"/>
          </a:xfrm>
          <a:prstGeom prst="rect">
            <a:avLst/>
          </a:prstGeom>
          <a:noFill/>
          <a:ln>
            <a:noFill/>
          </a:ln>
        </p:spPr>
        <p:txBody>
          <a:bodyPr spcFirstLastPara="1" wrap="square" lIns="0" tIns="0" rIns="0" bIns="0" anchor="t" anchorCtr="0">
            <a:spAutoFit/>
          </a:bodyPr>
          <a:lstStyle/>
          <a:p>
            <a:pPr marL="0" marR="0" lvl="0" indent="0" algn="ctr" rtl="0">
              <a:lnSpc>
                <a:spcPct val="102987"/>
              </a:lnSpc>
              <a:spcBef>
                <a:spcPts val="0"/>
              </a:spcBef>
              <a:spcAft>
                <a:spcPts val="0"/>
              </a:spcAft>
              <a:buNone/>
            </a:pPr>
            <a:r>
              <a:rPr lang="en-US" sz="2075" b="0" i="0" u="none" strike="noStrike" cap="none">
                <a:solidFill>
                  <a:srgbClr val="000001"/>
                </a:solidFill>
                <a:latin typeface="Pangolin"/>
                <a:ea typeface="Pangolin"/>
                <a:cs typeface="Pangolin"/>
                <a:sym typeface="Pangolin"/>
              </a:rPr>
              <a:t>PRODUCER</a:t>
            </a:r>
            <a:endParaRPr/>
          </a:p>
        </p:txBody>
      </p:sp>
      <p:sp>
        <p:nvSpPr>
          <p:cNvPr id="736" name="Google Shape;736;p33"/>
          <p:cNvSpPr txBox="1"/>
          <p:nvPr/>
        </p:nvSpPr>
        <p:spPr>
          <a:xfrm>
            <a:off x="4804045" y="6742376"/>
            <a:ext cx="2412281" cy="282939"/>
          </a:xfrm>
          <a:prstGeom prst="rect">
            <a:avLst/>
          </a:prstGeom>
          <a:noFill/>
          <a:ln>
            <a:noFill/>
          </a:ln>
        </p:spPr>
        <p:txBody>
          <a:bodyPr spcFirstLastPara="1" wrap="square" lIns="0" tIns="0" rIns="0" bIns="0" anchor="t" anchorCtr="0">
            <a:spAutoFit/>
          </a:bodyPr>
          <a:lstStyle/>
          <a:p>
            <a:pPr marL="0" marR="0" lvl="0" indent="0" algn="ctr" rtl="0">
              <a:lnSpc>
                <a:spcPct val="102987"/>
              </a:lnSpc>
              <a:spcBef>
                <a:spcPts val="0"/>
              </a:spcBef>
              <a:spcAft>
                <a:spcPts val="0"/>
              </a:spcAft>
              <a:buNone/>
            </a:pPr>
            <a:r>
              <a:rPr lang="en-US" sz="2075" b="0" i="0" u="none" strike="noStrike" cap="none">
                <a:solidFill>
                  <a:srgbClr val="000001"/>
                </a:solidFill>
                <a:latin typeface="Pangolin"/>
                <a:ea typeface="Pangolin"/>
                <a:cs typeface="Pangolin"/>
                <a:sym typeface="Pangolin"/>
              </a:rPr>
              <a:t>primary consumer</a:t>
            </a:r>
            <a:endParaRPr/>
          </a:p>
        </p:txBody>
      </p:sp>
      <p:sp>
        <p:nvSpPr>
          <p:cNvPr id="737" name="Google Shape;737;p33"/>
          <p:cNvSpPr txBox="1"/>
          <p:nvPr/>
        </p:nvSpPr>
        <p:spPr>
          <a:xfrm>
            <a:off x="7736867" y="6742376"/>
            <a:ext cx="2814265" cy="282939"/>
          </a:xfrm>
          <a:prstGeom prst="rect">
            <a:avLst/>
          </a:prstGeom>
          <a:noFill/>
          <a:ln>
            <a:noFill/>
          </a:ln>
        </p:spPr>
        <p:txBody>
          <a:bodyPr spcFirstLastPara="1" wrap="square" lIns="0" tIns="0" rIns="0" bIns="0" anchor="t" anchorCtr="0">
            <a:spAutoFit/>
          </a:bodyPr>
          <a:lstStyle/>
          <a:p>
            <a:pPr marL="0" marR="0" lvl="0" indent="0" algn="ctr" rtl="0">
              <a:lnSpc>
                <a:spcPct val="102987"/>
              </a:lnSpc>
              <a:spcBef>
                <a:spcPts val="0"/>
              </a:spcBef>
              <a:spcAft>
                <a:spcPts val="0"/>
              </a:spcAft>
              <a:buNone/>
            </a:pPr>
            <a:r>
              <a:rPr lang="en-US" sz="2075" b="0" i="0" u="none" strike="noStrike" cap="none">
                <a:solidFill>
                  <a:srgbClr val="000001"/>
                </a:solidFill>
                <a:latin typeface="Pangolin"/>
                <a:ea typeface="Pangolin"/>
                <a:cs typeface="Pangolin"/>
                <a:sym typeface="Pangolin"/>
              </a:rPr>
              <a:t>secondary consumer</a:t>
            </a:r>
            <a:endParaRPr/>
          </a:p>
        </p:txBody>
      </p:sp>
      <p:sp>
        <p:nvSpPr>
          <p:cNvPr id="738" name="Google Shape;738;p33"/>
          <p:cNvSpPr txBox="1"/>
          <p:nvPr/>
        </p:nvSpPr>
        <p:spPr>
          <a:xfrm>
            <a:off x="11024496" y="6742376"/>
            <a:ext cx="2506638" cy="282939"/>
          </a:xfrm>
          <a:prstGeom prst="rect">
            <a:avLst/>
          </a:prstGeom>
          <a:noFill/>
          <a:ln>
            <a:noFill/>
          </a:ln>
        </p:spPr>
        <p:txBody>
          <a:bodyPr spcFirstLastPara="1" wrap="square" lIns="0" tIns="0" rIns="0" bIns="0" anchor="t" anchorCtr="0">
            <a:spAutoFit/>
          </a:bodyPr>
          <a:lstStyle/>
          <a:p>
            <a:pPr marL="0" marR="0" lvl="0" indent="0" algn="ctr" rtl="0">
              <a:lnSpc>
                <a:spcPct val="102987"/>
              </a:lnSpc>
              <a:spcBef>
                <a:spcPts val="0"/>
              </a:spcBef>
              <a:spcAft>
                <a:spcPts val="0"/>
              </a:spcAft>
              <a:buNone/>
            </a:pPr>
            <a:r>
              <a:rPr lang="en-US" sz="2075" b="0" i="0" u="none" strike="noStrike" cap="none">
                <a:solidFill>
                  <a:srgbClr val="000001"/>
                </a:solidFill>
                <a:latin typeface="Pangolin"/>
                <a:ea typeface="Pangolin"/>
                <a:cs typeface="Pangolin"/>
                <a:sym typeface="Pangolin"/>
              </a:rPr>
              <a:t>tertiary consumer</a:t>
            </a:r>
            <a:endParaRPr/>
          </a:p>
        </p:txBody>
      </p:sp>
      <p:sp>
        <p:nvSpPr>
          <p:cNvPr id="739" name="Google Shape;739;p33"/>
          <p:cNvSpPr txBox="1"/>
          <p:nvPr/>
        </p:nvSpPr>
        <p:spPr>
          <a:xfrm>
            <a:off x="14622393" y="6742376"/>
            <a:ext cx="1578471" cy="282939"/>
          </a:xfrm>
          <a:prstGeom prst="rect">
            <a:avLst/>
          </a:prstGeom>
          <a:noFill/>
          <a:ln>
            <a:noFill/>
          </a:ln>
        </p:spPr>
        <p:txBody>
          <a:bodyPr spcFirstLastPara="1" wrap="square" lIns="0" tIns="0" rIns="0" bIns="0" anchor="t" anchorCtr="0">
            <a:spAutoFit/>
          </a:bodyPr>
          <a:lstStyle/>
          <a:p>
            <a:pPr marL="0" marR="0" lvl="0" indent="0" algn="ctr" rtl="0">
              <a:lnSpc>
                <a:spcPct val="102987"/>
              </a:lnSpc>
              <a:spcBef>
                <a:spcPts val="0"/>
              </a:spcBef>
              <a:spcAft>
                <a:spcPts val="0"/>
              </a:spcAft>
              <a:buNone/>
            </a:pPr>
            <a:r>
              <a:rPr lang="en-US" sz="2075" b="0" i="0" u="none" strike="noStrike" cap="none">
                <a:solidFill>
                  <a:srgbClr val="000001"/>
                </a:solidFill>
                <a:latin typeface="Pangolin"/>
                <a:ea typeface="Pangolin"/>
                <a:cs typeface="Pangolin"/>
                <a:sym typeface="Pangolin"/>
              </a:rPr>
              <a:t>DECOMPOSER</a:t>
            </a:r>
            <a:endParaRPr/>
          </a:p>
        </p:txBody>
      </p:sp>
      <p:sp>
        <p:nvSpPr>
          <p:cNvPr id="740" name="Google Shape;740;p33"/>
          <p:cNvSpPr txBox="1"/>
          <p:nvPr/>
        </p:nvSpPr>
        <p:spPr>
          <a:xfrm rot="5400000">
            <a:off x="14609871" y="1568301"/>
            <a:ext cx="3091566" cy="709130"/>
          </a:xfrm>
          <a:prstGeom prst="rect">
            <a:avLst/>
          </a:prstGeom>
          <a:noFill/>
          <a:ln>
            <a:noFill/>
          </a:ln>
        </p:spPr>
        <p:txBody>
          <a:bodyPr spcFirstLastPara="1" wrap="square" lIns="0" tIns="0" rIns="0" bIns="0" anchor="t" anchorCtr="0">
            <a:spAutoFit/>
          </a:bodyPr>
          <a:lstStyle/>
          <a:p>
            <a:pPr marL="0" marR="0" lvl="0" indent="0" algn="ctr" rtl="0">
              <a:lnSpc>
                <a:spcPct val="118004"/>
              </a:lnSpc>
              <a:spcBef>
                <a:spcPts val="0"/>
              </a:spcBef>
              <a:spcAft>
                <a:spcPts val="0"/>
              </a:spcAft>
              <a:buNone/>
            </a:pPr>
            <a:r>
              <a:rPr lang="en-US" sz="4821" b="0" i="0" u="none" strike="noStrike" cap="none">
                <a:solidFill>
                  <a:srgbClr val="000000"/>
                </a:solidFill>
                <a:latin typeface="Sedgwick Ave"/>
                <a:ea typeface="Sedgwick Ave"/>
                <a:cs typeface="Sedgwick Ave"/>
                <a:sym typeface="Sedgwick Ave"/>
              </a:rPr>
              <a:t>ANSWER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744"/>
        <p:cNvGrpSpPr/>
        <p:nvPr/>
      </p:nvGrpSpPr>
      <p:grpSpPr>
        <a:xfrm>
          <a:off x="0" y="0"/>
          <a:ext cx="0" cy="0"/>
          <a:chOff x="0" y="0"/>
          <a:chExt cx="0" cy="0"/>
        </a:xfrm>
      </p:grpSpPr>
      <p:grpSp>
        <p:nvGrpSpPr>
          <p:cNvPr id="745" name="Google Shape;745;p34"/>
          <p:cNvGrpSpPr/>
          <p:nvPr/>
        </p:nvGrpSpPr>
        <p:grpSpPr>
          <a:xfrm>
            <a:off x="5653337" y="3290158"/>
            <a:ext cx="11219844" cy="6186714"/>
            <a:chOff x="0" y="-28575"/>
            <a:chExt cx="2955021" cy="1629422"/>
          </a:xfrm>
        </p:grpSpPr>
        <p:sp>
          <p:nvSpPr>
            <p:cNvPr id="746" name="Google Shape;746;p34"/>
            <p:cNvSpPr/>
            <p:nvPr/>
          </p:nvSpPr>
          <p:spPr>
            <a:xfrm>
              <a:off x="0" y="0"/>
              <a:ext cx="2955021" cy="1600847"/>
            </a:xfrm>
            <a:custGeom>
              <a:avLst/>
              <a:gdLst/>
              <a:ahLst/>
              <a:cxnLst/>
              <a:rect l="l" t="t" r="r" b="b"/>
              <a:pathLst>
                <a:path w="2955021" h="1600847" extrusionOk="0">
                  <a:moveTo>
                    <a:pt x="12420" y="0"/>
                  </a:moveTo>
                  <a:lnTo>
                    <a:pt x="2942600" y="0"/>
                  </a:lnTo>
                  <a:cubicBezTo>
                    <a:pt x="2945894" y="0"/>
                    <a:pt x="2949054" y="1309"/>
                    <a:pt x="2951383" y="3638"/>
                  </a:cubicBezTo>
                  <a:cubicBezTo>
                    <a:pt x="2953712" y="5967"/>
                    <a:pt x="2955021" y="9126"/>
                    <a:pt x="2955021" y="12420"/>
                  </a:cubicBezTo>
                  <a:lnTo>
                    <a:pt x="2955021" y="1588427"/>
                  </a:lnTo>
                  <a:cubicBezTo>
                    <a:pt x="2955021" y="1591721"/>
                    <a:pt x="2953712" y="1594880"/>
                    <a:pt x="2951383" y="1597210"/>
                  </a:cubicBezTo>
                  <a:cubicBezTo>
                    <a:pt x="2949054" y="1599539"/>
                    <a:pt x="2945894" y="1600847"/>
                    <a:pt x="2942600" y="1600847"/>
                  </a:cubicBezTo>
                  <a:lnTo>
                    <a:pt x="12420" y="1600847"/>
                  </a:lnTo>
                  <a:cubicBezTo>
                    <a:pt x="9126" y="1600847"/>
                    <a:pt x="5967" y="1599539"/>
                    <a:pt x="3638" y="1597210"/>
                  </a:cubicBezTo>
                  <a:cubicBezTo>
                    <a:pt x="1309" y="1594880"/>
                    <a:pt x="0" y="1591721"/>
                    <a:pt x="0" y="1588427"/>
                  </a:cubicBezTo>
                  <a:lnTo>
                    <a:pt x="0" y="12420"/>
                  </a:lnTo>
                  <a:cubicBezTo>
                    <a:pt x="0" y="9126"/>
                    <a:pt x="1309" y="5967"/>
                    <a:pt x="3638" y="3638"/>
                  </a:cubicBezTo>
                  <a:cubicBezTo>
                    <a:pt x="5967" y="1309"/>
                    <a:pt x="9126" y="0"/>
                    <a:pt x="12420" y="0"/>
                  </a:cubicBezTo>
                  <a:close/>
                </a:path>
              </a:pathLst>
            </a:custGeom>
            <a:solidFill>
              <a:srgbClr val="F0F0F0"/>
            </a:solidFill>
            <a:ln w="3810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txBox="1"/>
            <p:nvPr/>
          </p:nvSpPr>
          <p:spPr>
            <a:xfrm>
              <a:off x="0" y="-28575"/>
              <a:ext cx="2955021" cy="1629422"/>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48" name="Google Shape;748;p34"/>
          <p:cNvGrpSpPr/>
          <p:nvPr/>
        </p:nvGrpSpPr>
        <p:grpSpPr>
          <a:xfrm>
            <a:off x="1526564" y="1862155"/>
            <a:ext cx="3885481" cy="5147679"/>
            <a:chOff x="0" y="-28575"/>
            <a:chExt cx="1023336" cy="1355767"/>
          </a:xfrm>
        </p:grpSpPr>
        <p:sp>
          <p:nvSpPr>
            <p:cNvPr id="749" name="Google Shape;749;p34"/>
            <p:cNvSpPr/>
            <p:nvPr/>
          </p:nvSpPr>
          <p:spPr>
            <a:xfrm>
              <a:off x="0" y="0"/>
              <a:ext cx="1023336" cy="1327192"/>
            </a:xfrm>
            <a:custGeom>
              <a:avLst/>
              <a:gdLst/>
              <a:ahLst/>
              <a:cxnLst/>
              <a:rect l="l" t="t" r="r" b="b"/>
              <a:pathLst>
                <a:path w="1023336" h="1327192" extrusionOk="0">
                  <a:moveTo>
                    <a:pt x="35865" y="0"/>
                  </a:moveTo>
                  <a:lnTo>
                    <a:pt x="987471" y="0"/>
                  </a:lnTo>
                  <a:cubicBezTo>
                    <a:pt x="996983" y="0"/>
                    <a:pt x="1006106" y="3779"/>
                    <a:pt x="1012832" y="10505"/>
                  </a:cubicBezTo>
                  <a:cubicBezTo>
                    <a:pt x="1019558" y="17231"/>
                    <a:pt x="1023336" y="26353"/>
                    <a:pt x="1023336" y="35865"/>
                  </a:cubicBezTo>
                  <a:lnTo>
                    <a:pt x="1023336" y="1291327"/>
                  </a:lnTo>
                  <a:cubicBezTo>
                    <a:pt x="1023336" y="1300839"/>
                    <a:pt x="1019558" y="1309961"/>
                    <a:pt x="1012832" y="1316687"/>
                  </a:cubicBezTo>
                  <a:cubicBezTo>
                    <a:pt x="1006106" y="1323414"/>
                    <a:pt x="996983" y="1327192"/>
                    <a:pt x="987471" y="1327192"/>
                  </a:cubicBezTo>
                  <a:lnTo>
                    <a:pt x="35865" y="1327192"/>
                  </a:lnTo>
                  <a:cubicBezTo>
                    <a:pt x="26353" y="1327192"/>
                    <a:pt x="17231" y="1323414"/>
                    <a:pt x="10505" y="1316687"/>
                  </a:cubicBezTo>
                  <a:cubicBezTo>
                    <a:pt x="3779" y="1309961"/>
                    <a:pt x="0" y="1300839"/>
                    <a:pt x="0" y="1291327"/>
                  </a:cubicBezTo>
                  <a:lnTo>
                    <a:pt x="0" y="35865"/>
                  </a:lnTo>
                  <a:cubicBezTo>
                    <a:pt x="0" y="26353"/>
                    <a:pt x="3779" y="17231"/>
                    <a:pt x="10505" y="10505"/>
                  </a:cubicBezTo>
                  <a:cubicBezTo>
                    <a:pt x="17231" y="3779"/>
                    <a:pt x="26353" y="0"/>
                    <a:pt x="35865" y="0"/>
                  </a:cubicBezTo>
                  <a:close/>
                </a:path>
              </a:pathLst>
            </a:custGeom>
            <a:solidFill>
              <a:srgbClr val="F0F0F0"/>
            </a:solidFill>
            <a:ln w="3810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txBox="1"/>
            <p:nvPr/>
          </p:nvSpPr>
          <p:spPr>
            <a:xfrm>
              <a:off x="0" y="-28575"/>
              <a:ext cx="1023336" cy="1355767"/>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51" name="Google Shape;751;p34"/>
          <p:cNvGrpSpPr/>
          <p:nvPr/>
        </p:nvGrpSpPr>
        <p:grpSpPr>
          <a:xfrm>
            <a:off x="1526564" y="7158513"/>
            <a:ext cx="3885481" cy="2318358"/>
            <a:chOff x="0" y="-28575"/>
            <a:chExt cx="1023336" cy="610596"/>
          </a:xfrm>
        </p:grpSpPr>
        <p:sp>
          <p:nvSpPr>
            <p:cNvPr id="752" name="Google Shape;752;p34"/>
            <p:cNvSpPr/>
            <p:nvPr/>
          </p:nvSpPr>
          <p:spPr>
            <a:xfrm>
              <a:off x="0" y="0"/>
              <a:ext cx="1023336" cy="582021"/>
            </a:xfrm>
            <a:custGeom>
              <a:avLst/>
              <a:gdLst/>
              <a:ahLst/>
              <a:cxnLst/>
              <a:rect l="l" t="t" r="r" b="b"/>
              <a:pathLst>
                <a:path w="1023336" h="582021" extrusionOk="0">
                  <a:moveTo>
                    <a:pt x="35865" y="0"/>
                  </a:moveTo>
                  <a:lnTo>
                    <a:pt x="987471" y="0"/>
                  </a:lnTo>
                  <a:cubicBezTo>
                    <a:pt x="996983" y="0"/>
                    <a:pt x="1006106" y="3779"/>
                    <a:pt x="1012832" y="10505"/>
                  </a:cubicBezTo>
                  <a:cubicBezTo>
                    <a:pt x="1019558" y="17231"/>
                    <a:pt x="1023336" y="26353"/>
                    <a:pt x="1023336" y="35865"/>
                  </a:cubicBezTo>
                  <a:lnTo>
                    <a:pt x="1023336" y="546156"/>
                  </a:lnTo>
                  <a:cubicBezTo>
                    <a:pt x="1023336" y="555668"/>
                    <a:pt x="1019558" y="564791"/>
                    <a:pt x="1012832" y="571517"/>
                  </a:cubicBezTo>
                  <a:cubicBezTo>
                    <a:pt x="1006106" y="578243"/>
                    <a:pt x="996983" y="582021"/>
                    <a:pt x="987471" y="582021"/>
                  </a:cubicBezTo>
                  <a:lnTo>
                    <a:pt x="35865" y="582021"/>
                  </a:lnTo>
                  <a:cubicBezTo>
                    <a:pt x="16058" y="582021"/>
                    <a:pt x="0" y="565964"/>
                    <a:pt x="0" y="546156"/>
                  </a:cubicBezTo>
                  <a:lnTo>
                    <a:pt x="0" y="35865"/>
                  </a:lnTo>
                  <a:cubicBezTo>
                    <a:pt x="0" y="26353"/>
                    <a:pt x="3779" y="17231"/>
                    <a:pt x="10505" y="10505"/>
                  </a:cubicBezTo>
                  <a:cubicBezTo>
                    <a:pt x="17231" y="3779"/>
                    <a:pt x="26353" y="0"/>
                    <a:pt x="35865" y="0"/>
                  </a:cubicBezTo>
                  <a:close/>
                </a:path>
              </a:pathLst>
            </a:custGeom>
            <a:solidFill>
              <a:srgbClr val="F0F0F0"/>
            </a:solidFill>
            <a:ln w="3810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4"/>
            <p:cNvSpPr txBox="1"/>
            <p:nvPr/>
          </p:nvSpPr>
          <p:spPr>
            <a:xfrm>
              <a:off x="0" y="-28575"/>
              <a:ext cx="1023336" cy="61059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54" name="Google Shape;754;p34"/>
          <p:cNvGrpSpPr/>
          <p:nvPr/>
        </p:nvGrpSpPr>
        <p:grpSpPr>
          <a:xfrm>
            <a:off x="2399492" y="8088435"/>
            <a:ext cx="754204" cy="780719"/>
            <a:chOff x="0" y="-28575"/>
            <a:chExt cx="812800" cy="841375"/>
          </a:xfrm>
        </p:grpSpPr>
        <p:sp>
          <p:nvSpPr>
            <p:cNvPr id="755" name="Google Shape;755;p34"/>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57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57" name="Google Shape;757;p34"/>
          <p:cNvGrpSpPr/>
          <p:nvPr/>
        </p:nvGrpSpPr>
        <p:grpSpPr>
          <a:xfrm>
            <a:off x="3784912" y="8088435"/>
            <a:ext cx="754204" cy="780719"/>
            <a:chOff x="0" y="-28575"/>
            <a:chExt cx="812800" cy="841375"/>
          </a:xfrm>
        </p:grpSpPr>
        <p:sp>
          <p:nvSpPr>
            <p:cNvPr id="758" name="Google Shape;758;p34"/>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E6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60" name="Google Shape;760;p34"/>
          <p:cNvSpPr txBox="1"/>
          <p:nvPr/>
        </p:nvSpPr>
        <p:spPr>
          <a:xfrm>
            <a:off x="1285271" y="6414894"/>
            <a:ext cx="4368000" cy="261600"/>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1700" b="0" i="0" u="none" strike="noStrike" cap="none">
                <a:solidFill>
                  <a:srgbClr val="000000"/>
                </a:solidFill>
                <a:latin typeface="Pangolin"/>
                <a:ea typeface="Pangolin"/>
                <a:cs typeface="Pangolin"/>
                <a:sym typeface="Pangolin"/>
              </a:rPr>
              <a:t>You can find these fonts online too.</a:t>
            </a:r>
            <a:endParaRPr/>
          </a:p>
        </p:txBody>
      </p:sp>
      <p:sp>
        <p:nvSpPr>
          <p:cNvPr id="761" name="Google Shape;761;p34"/>
          <p:cNvSpPr txBox="1"/>
          <p:nvPr/>
        </p:nvSpPr>
        <p:spPr>
          <a:xfrm>
            <a:off x="1894036" y="4008758"/>
            <a:ext cx="3150536" cy="1915375"/>
          </a:xfrm>
          <a:prstGeom prst="rect">
            <a:avLst/>
          </a:prstGeom>
          <a:noFill/>
          <a:ln>
            <a:noFill/>
          </a:ln>
        </p:spPr>
        <p:txBody>
          <a:bodyPr spcFirstLastPara="1" wrap="square" lIns="0" tIns="0" rIns="0" bIns="0" anchor="t" anchorCtr="0">
            <a:spAutoFit/>
          </a:bodyPr>
          <a:lstStyle/>
          <a:p>
            <a:pPr marL="0" marR="0" lvl="0" indent="0" algn="ctr" rtl="0">
              <a:lnSpc>
                <a:spcPct val="103006"/>
              </a:lnSpc>
              <a:spcBef>
                <a:spcPts val="0"/>
              </a:spcBef>
              <a:spcAft>
                <a:spcPts val="0"/>
              </a:spcAft>
              <a:buNone/>
            </a:pPr>
            <a:r>
              <a:rPr lang="en-US" sz="1497" b="1" i="0" u="none" strike="noStrike" cap="none">
                <a:solidFill>
                  <a:srgbClr val="000000"/>
                </a:solidFill>
                <a:latin typeface="Pangolin"/>
                <a:ea typeface="Pangolin"/>
                <a:cs typeface="Pangolin"/>
                <a:sym typeface="Pangolin"/>
              </a:rPr>
              <a:t>TITLES:</a:t>
            </a:r>
            <a:endParaRPr/>
          </a:p>
          <a:p>
            <a:pPr marL="0" marR="0" lvl="0" indent="0" algn="ctr" rtl="0">
              <a:lnSpc>
                <a:spcPct val="102985"/>
              </a:lnSpc>
              <a:spcBef>
                <a:spcPts val="0"/>
              </a:spcBef>
              <a:spcAft>
                <a:spcPts val="0"/>
              </a:spcAft>
              <a:buNone/>
            </a:pPr>
            <a:r>
              <a:rPr lang="en-US" sz="2110" b="0" i="0" u="none" strike="noStrike" cap="none">
                <a:solidFill>
                  <a:srgbClr val="000000"/>
                </a:solidFill>
                <a:latin typeface="Pangolin"/>
                <a:ea typeface="Pangolin"/>
                <a:cs typeface="Pangolin"/>
                <a:sym typeface="Pangolin"/>
              </a:rPr>
              <a:t>SEDGWICK AVE</a:t>
            </a:r>
            <a:endParaRPr/>
          </a:p>
          <a:p>
            <a:pPr marL="0" marR="0" lvl="0" indent="0" algn="ctr" rtl="0">
              <a:lnSpc>
                <a:spcPct val="102985"/>
              </a:lnSpc>
              <a:spcBef>
                <a:spcPts val="0"/>
              </a:spcBef>
              <a:spcAft>
                <a:spcPts val="0"/>
              </a:spcAft>
              <a:buNone/>
            </a:pPr>
            <a:endParaRPr sz="2110" b="0" i="0" u="none" strike="noStrike" cap="none">
              <a:solidFill>
                <a:srgbClr val="000000"/>
              </a:solidFill>
              <a:latin typeface="Pangolin"/>
              <a:ea typeface="Pangolin"/>
              <a:cs typeface="Pangolin"/>
              <a:sym typeface="Pangolin"/>
            </a:endParaRPr>
          </a:p>
          <a:p>
            <a:pPr marL="0" marR="0" lvl="0" indent="0" algn="ctr" rtl="0">
              <a:lnSpc>
                <a:spcPct val="103006"/>
              </a:lnSpc>
              <a:spcBef>
                <a:spcPts val="0"/>
              </a:spcBef>
              <a:spcAft>
                <a:spcPts val="0"/>
              </a:spcAft>
              <a:buNone/>
            </a:pPr>
            <a:r>
              <a:rPr lang="en-US" sz="1497" b="1" i="0" u="none" strike="noStrike" cap="none">
                <a:solidFill>
                  <a:srgbClr val="000000"/>
                </a:solidFill>
                <a:latin typeface="Pangolin"/>
                <a:ea typeface="Pangolin"/>
                <a:cs typeface="Pangolin"/>
                <a:sym typeface="Pangolin"/>
              </a:rPr>
              <a:t>HEADERS:</a:t>
            </a:r>
            <a:endParaRPr/>
          </a:p>
          <a:p>
            <a:pPr marL="0" marR="0" lvl="0" indent="0" algn="ctr" rtl="0">
              <a:lnSpc>
                <a:spcPct val="102985"/>
              </a:lnSpc>
              <a:spcBef>
                <a:spcPts val="0"/>
              </a:spcBef>
              <a:spcAft>
                <a:spcPts val="0"/>
              </a:spcAft>
              <a:buNone/>
            </a:pPr>
            <a:r>
              <a:rPr lang="en-US" sz="2110" b="0" i="0" u="none" strike="noStrike" cap="none">
                <a:solidFill>
                  <a:srgbClr val="000000"/>
                </a:solidFill>
                <a:latin typeface="Pangolin"/>
                <a:ea typeface="Pangolin"/>
                <a:cs typeface="Pangolin"/>
                <a:sym typeface="Pangolin"/>
              </a:rPr>
              <a:t>PANGOLIN</a:t>
            </a:r>
            <a:endParaRPr/>
          </a:p>
          <a:p>
            <a:pPr marL="0" marR="0" lvl="0" indent="0" algn="ctr" rtl="0">
              <a:lnSpc>
                <a:spcPct val="102985"/>
              </a:lnSpc>
              <a:spcBef>
                <a:spcPts val="0"/>
              </a:spcBef>
              <a:spcAft>
                <a:spcPts val="0"/>
              </a:spcAft>
              <a:buNone/>
            </a:pPr>
            <a:endParaRPr sz="2110" b="0" i="0" u="none" strike="noStrike" cap="none">
              <a:solidFill>
                <a:srgbClr val="000000"/>
              </a:solidFill>
              <a:latin typeface="Pangolin"/>
              <a:ea typeface="Pangolin"/>
              <a:cs typeface="Pangolin"/>
              <a:sym typeface="Pangolin"/>
            </a:endParaRPr>
          </a:p>
          <a:p>
            <a:pPr marL="0" marR="0" lvl="0" indent="0" algn="ctr" rtl="0">
              <a:lnSpc>
                <a:spcPct val="103006"/>
              </a:lnSpc>
              <a:spcBef>
                <a:spcPts val="0"/>
              </a:spcBef>
              <a:spcAft>
                <a:spcPts val="0"/>
              </a:spcAft>
              <a:buNone/>
            </a:pPr>
            <a:r>
              <a:rPr lang="en-US" sz="1497" b="1" i="0" u="none" strike="noStrike" cap="none">
                <a:solidFill>
                  <a:srgbClr val="000000"/>
                </a:solidFill>
                <a:latin typeface="Pangolin"/>
                <a:ea typeface="Pangolin"/>
                <a:cs typeface="Pangolin"/>
                <a:sym typeface="Pangolin"/>
              </a:rPr>
              <a:t>BODY COPY:</a:t>
            </a:r>
            <a:endParaRPr/>
          </a:p>
          <a:p>
            <a:pPr marL="0" marR="0" lvl="0" indent="0" algn="ctr" rtl="0">
              <a:lnSpc>
                <a:spcPct val="102985"/>
              </a:lnSpc>
              <a:spcBef>
                <a:spcPts val="0"/>
              </a:spcBef>
              <a:spcAft>
                <a:spcPts val="0"/>
              </a:spcAft>
              <a:buNone/>
            </a:pPr>
            <a:r>
              <a:rPr lang="en-US" sz="2110" b="1" i="0" u="none" strike="noStrike" cap="none">
                <a:solidFill>
                  <a:srgbClr val="000000"/>
                </a:solidFill>
                <a:latin typeface="Pangolin"/>
                <a:ea typeface="Pangolin"/>
                <a:cs typeface="Pangolin"/>
                <a:sym typeface="Pangolin"/>
              </a:rPr>
              <a:t>PANGOLIN</a:t>
            </a:r>
            <a:endParaRPr/>
          </a:p>
        </p:txBody>
      </p:sp>
      <p:sp>
        <p:nvSpPr>
          <p:cNvPr id="762" name="Google Shape;762;p34"/>
          <p:cNvSpPr txBox="1"/>
          <p:nvPr/>
        </p:nvSpPr>
        <p:spPr>
          <a:xfrm>
            <a:off x="2165907" y="9011652"/>
            <a:ext cx="1221374" cy="161417"/>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1" i="0" u="none" strike="noStrike" cap="none">
                <a:solidFill>
                  <a:srgbClr val="000000"/>
                </a:solidFill>
                <a:latin typeface="Pangolin"/>
                <a:ea typeface="Pangolin"/>
                <a:cs typeface="Pangolin"/>
                <a:sym typeface="Pangolin"/>
              </a:rPr>
              <a:t>#557D47</a:t>
            </a:r>
            <a:endParaRPr/>
          </a:p>
        </p:txBody>
      </p:sp>
      <p:sp>
        <p:nvSpPr>
          <p:cNvPr id="763" name="Google Shape;763;p34"/>
          <p:cNvSpPr txBox="1"/>
          <p:nvPr/>
        </p:nvSpPr>
        <p:spPr>
          <a:xfrm>
            <a:off x="3551327" y="9011652"/>
            <a:ext cx="1221374" cy="161417"/>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1" i="0" u="none" strike="noStrike" cap="none">
                <a:solidFill>
                  <a:srgbClr val="000000"/>
                </a:solidFill>
                <a:latin typeface="Pangolin"/>
                <a:ea typeface="Pangolin"/>
                <a:cs typeface="Pangolin"/>
                <a:sym typeface="Pangolin"/>
              </a:rPr>
              <a:t>#5E6031</a:t>
            </a:r>
            <a:endParaRPr/>
          </a:p>
        </p:txBody>
      </p:sp>
      <p:sp>
        <p:nvSpPr>
          <p:cNvPr id="764" name="Google Shape;764;p34"/>
          <p:cNvSpPr txBox="1"/>
          <p:nvPr/>
        </p:nvSpPr>
        <p:spPr>
          <a:xfrm>
            <a:off x="1894036" y="7457509"/>
            <a:ext cx="3150536" cy="407148"/>
          </a:xfrm>
          <a:prstGeom prst="rect">
            <a:avLst/>
          </a:prstGeom>
          <a:noFill/>
          <a:ln>
            <a:noFill/>
          </a:ln>
        </p:spPr>
        <p:txBody>
          <a:bodyPr spcFirstLastPara="1" wrap="square" lIns="0" tIns="0" rIns="0" bIns="0" anchor="t" anchorCtr="0">
            <a:spAutoFit/>
          </a:bodyPr>
          <a:lstStyle/>
          <a:p>
            <a:pPr marL="0" marR="0" lvl="0" indent="0" algn="ctr" rtl="0">
              <a:lnSpc>
                <a:spcPct val="118002"/>
              </a:lnSpc>
              <a:spcBef>
                <a:spcPts val="0"/>
              </a:spcBef>
              <a:spcAft>
                <a:spcPts val="0"/>
              </a:spcAft>
              <a:buNone/>
            </a:pPr>
            <a:r>
              <a:rPr lang="en-US" sz="2794" b="0" i="0" u="none" strike="noStrike" cap="none">
                <a:solidFill>
                  <a:srgbClr val="000000"/>
                </a:solidFill>
                <a:latin typeface="Sedgwick Ave"/>
                <a:ea typeface="Sedgwick Ave"/>
                <a:cs typeface="Sedgwick Ave"/>
                <a:sym typeface="Sedgwick Ave"/>
              </a:rPr>
              <a:t>Colors</a:t>
            </a:r>
            <a:endParaRPr/>
          </a:p>
        </p:txBody>
      </p:sp>
      <p:sp>
        <p:nvSpPr>
          <p:cNvPr id="765" name="Google Shape;765;p34"/>
          <p:cNvSpPr txBox="1"/>
          <p:nvPr/>
        </p:nvSpPr>
        <p:spPr>
          <a:xfrm>
            <a:off x="1378661" y="3025928"/>
            <a:ext cx="4181285" cy="576199"/>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1900" b="0" i="0" u="none" strike="noStrike" cap="none">
                <a:solidFill>
                  <a:srgbClr val="000000"/>
                </a:solidFill>
                <a:latin typeface="Pangolin"/>
                <a:ea typeface="Pangolin"/>
                <a:cs typeface="Pangolin"/>
                <a:sym typeface="Pangolin"/>
              </a:rPr>
              <a:t>This presentation template</a:t>
            </a:r>
            <a:endParaRPr/>
          </a:p>
          <a:p>
            <a:pPr marL="0" marR="0" lvl="0" indent="0" algn="ctr" rtl="0">
              <a:lnSpc>
                <a:spcPct val="122000"/>
              </a:lnSpc>
              <a:spcBef>
                <a:spcPts val="0"/>
              </a:spcBef>
              <a:spcAft>
                <a:spcPts val="0"/>
              </a:spcAft>
              <a:buNone/>
            </a:pPr>
            <a:r>
              <a:rPr lang="en-US" sz="1900" b="0" i="0" u="none" strike="noStrike" cap="none">
                <a:solidFill>
                  <a:srgbClr val="000000"/>
                </a:solidFill>
                <a:latin typeface="Pangolin"/>
                <a:ea typeface="Pangolin"/>
                <a:cs typeface="Pangolin"/>
                <a:sym typeface="Pangolin"/>
              </a:rPr>
              <a:t>uses the following free fonts:</a:t>
            </a:r>
            <a:endParaRPr/>
          </a:p>
        </p:txBody>
      </p:sp>
      <p:sp>
        <p:nvSpPr>
          <p:cNvPr id="766" name="Google Shape;766;p34"/>
          <p:cNvSpPr txBox="1"/>
          <p:nvPr/>
        </p:nvSpPr>
        <p:spPr>
          <a:xfrm>
            <a:off x="6329264" y="2751117"/>
            <a:ext cx="9867990" cy="459105"/>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2400" b="0" i="0" u="none" strike="noStrike" cap="none">
                <a:solidFill>
                  <a:srgbClr val="000000"/>
                </a:solidFill>
                <a:latin typeface="Pangolin"/>
                <a:ea typeface="Pangolin"/>
                <a:cs typeface="Pangolin"/>
                <a:sym typeface="Pangolin"/>
              </a:rPr>
              <a:t>Use these design resources in your Canva Presentation.</a:t>
            </a:r>
            <a:endParaRPr/>
          </a:p>
        </p:txBody>
      </p:sp>
      <p:sp>
        <p:nvSpPr>
          <p:cNvPr id="767" name="Google Shape;767;p34"/>
          <p:cNvSpPr txBox="1"/>
          <p:nvPr/>
        </p:nvSpPr>
        <p:spPr>
          <a:xfrm>
            <a:off x="7589232" y="1508458"/>
            <a:ext cx="7348055" cy="1149477"/>
          </a:xfrm>
          <a:prstGeom prst="rect">
            <a:avLst/>
          </a:prstGeom>
          <a:noFill/>
          <a:ln>
            <a:noFill/>
          </a:ln>
        </p:spPr>
        <p:txBody>
          <a:bodyPr spcFirstLastPara="1" wrap="square" lIns="0" tIns="0" rIns="0" bIns="0" anchor="t" anchorCtr="0">
            <a:spAutoFit/>
          </a:bodyPr>
          <a:lstStyle/>
          <a:p>
            <a:pPr marL="0" marR="0" lvl="0" indent="0" algn="ctr" rtl="0">
              <a:lnSpc>
                <a:spcPct val="138005"/>
              </a:lnSpc>
              <a:spcBef>
                <a:spcPts val="0"/>
              </a:spcBef>
              <a:spcAft>
                <a:spcPts val="0"/>
              </a:spcAft>
              <a:buNone/>
            </a:pPr>
            <a:r>
              <a:rPr lang="en-US" sz="6799" b="0" i="0" u="none" strike="noStrike" cap="none">
                <a:solidFill>
                  <a:srgbClr val="5E6031"/>
                </a:solidFill>
                <a:latin typeface="Sedgwick Ave"/>
                <a:ea typeface="Sedgwick Ave"/>
                <a:cs typeface="Sedgwick Ave"/>
                <a:sym typeface="Sedgwick Ave"/>
              </a:rPr>
              <a:t>Resource Page</a:t>
            </a:r>
            <a:endParaRPr/>
          </a:p>
        </p:txBody>
      </p:sp>
      <p:sp>
        <p:nvSpPr>
          <p:cNvPr id="768" name="Google Shape;768;p34"/>
          <p:cNvSpPr txBox="1"/>
          <p:nvPr/>
        </p:nvSpPr>
        <p:spPr>
          <a:xfrm>
            <a:off x="1894036" y="2246651"/>
            <a:ext cx="3150536" cy="407148"/>
          </a:xfrm>
          <a:prstGeom prst="rect">
            <a:avLst/>
          </a:prstGeom>
          <a:noFill/>
          <a:ln>
            <a:noFill/>
          </a:ln>
        </p:spPr>
        <p:txBody>
          <a:bodyPr spcFirstLastPara="1" wrap="square" lIns="0" tIns="0" rIns="0" bIns="0" anchor="t" anchorCtr="0">
            <a:spAutoFit/>
          </a:bodyPr>
          <a:lstStyle/>
          <a:p>
            <a:pPr marL="0" marR="0" lvl="0" indent="0" algn="ctr" rtl="0">
              <a:lnSpc>
                <a:spcPct val="118002"/>
              </a:lnSpc>
              <a:spcBef>
                <a:spcPts val="0"/>
              </a:spcBef>
              <a:spcAft>
                <a:spcPts val="0"/>
              </a:spcAft>
              <a:buNone/>
            </a:pPr>
            <a:r>
              <a:rPr lang="en-US" sz="2794" b="0" i="0" u="none" strike="noStrike" cap="none">
                <a:solidFill>
                  <a:srgbClr val="000000"/>
                </a:solidFill>
                <a:latin typeface="Sedgwick Ave"/>
                <a:ea typeface="Sedgwick Ave"/>
                <a:cs typeface="Sedgwick Ave"/>
                <a:sym typeface="Sedgwick Ave"/>
              </a:rPr>
              <a:t>Fonts</a:t>
            </a:r>
            <a:endParaRPr/>
          </a:p>
        </p:txBody>
      </p:sp>
      <p:sp>
        <p:nvSpPr>
          <p:cNvPr id="769" name="Google Shape;769;p34"/>
          <p:cNvSpPr txBox="1"/>
          <p:nvPr/>
        </p:nvSpPr>
        <p:spPr>
          <a:xfrm>
            <a:off x="9678302" y="3691516"/>
            <a:ext cx="3169915" cy="412893"/>
          </a:xfrm>
          <a:prstGeom prst="rect">
            <a:avLst/>
          </a:prstGeom>
          <a:noFill/>
          <a:ln>
            <a:noFill/>
          </a:ln>
        </p:spPr>
        <p:txBody>
          <a:bodyPr spcFirstLastPara="1" wrap="square" lIns="0" tIns="0" rIns="0" bIns="0" anchor="t" anchorCtr="0">
            <a:spAutoFit/>
          </a:bodyPr>
          <a:lstStyle/>
          <a:p>
            <a:pPr marL="0" marR="0" lvl="0" indent="0" algn="ctr" rtl="0">
              <a:lnSpc>
                <a:spcPct val="118002"/>
              </a:lnSpc>
              <a:spcBef>
                <a:spcPts val="0"/>
              </a:spcBef>
              <a:spcAft>
                <a:spcPts val="0"/>
              </a:spcAft>
              <a:buNone/>
            </a:pPr>
            <a:r>
              <a:rPr lang="en-US" sz="2794" b="0" i="0" u="none" strike="noStrike" cap="none">
                <a:solidFill>
                  <a:srgbClr val="000000"/>
                </a:solidFill>
                <a:latin typeface="Sedgwick Ave"/>
                <a:ea typeface="Sedgwick Ave"/>
                <a:cs typeface="Sedgwick Ave"/>
                <a:sym typeface="Sedgwick Ave"/>
              </a:rPr>
              <a:t>Design Elements</a:t>
            </a:r>
            <a:endParaRPr/>
          </a:p>
        </p:txBody>
      </p:sp>
      <p:sp>
        <p:nvSpPr>
          <p:cNvPr id="770" name="Google Shape;770;p34"/>
          <p:cNvSpPr/>
          <p:nvPr/>
        </p:nvSpPr>
        <p:spPr>
          <a:xfrm rot="-73003">
            <a:off x="7155604" y="6889827"/>
            <a:ext cx="891663" cy="716742"/>
          </a:xfrm>
          <a:custGeom>
            <a:avLst/>
            <a:gdLst/>
            <a:ahLst/>
            <a:cxnLst/>
            <a:rect l="l" t="t" r="r" b="b"/>
            <a:pathLst>
              <a:path w="891663" h="716742" extrusionOk="0">
                <a:moveTo>
                  <a:pt x="0" y="0"/>
                </a:moveTo>
                <a:lnTo>
                  <a:pt x="891663" y="0"/>
                </a:lnTo>
                <a:lnTo>
                  <a:pt x="891663" y="716741"/>
                </a:lnTo>
                <a:lnTo>
                  <a:pt x="0" y="716741"/>
                </a:lnTo>
                <a:lnTo>
                  <a:pt x="0" y="0"/>
                </a:lnTo>
                <a:close/>
              </a:path>
            </a:pathLst>
          </a:custGeom>
          <a:blipFill rotWithShape="1">
            <a:blip r:embed="rId3">
              <a:alphaModFix/>
            </a:blip>
            <a:stretch>
              <a:fillRect t="-24559"/>
            </a:stretch>
          </a:blipFill>
          <a:ln>
            <a:noFill/>
          </a:ln>
        </p:spPr>
        <p:txBody>
          <a:bodyPr/>
          <a:lstStyle/>
          <a:p>
            <a:endParaRPr lang="en-US"/>
          </a:p>
        </p:txBody>
      </p:sp>
      <p:sp>
        <p:nvSpPr>
          <p:cNvPr id="771" name="Google Shape;771;p34"/>
          <p:cNvSpPr/>
          <p:nvPr/>
        </p:nvSpPr>
        <p:spPr>
          <a:xfrm>
            <a:off x="8381252" y="5471450"/>
            <a:ext cx="412880" cy="1019456"/>
          </a:xfrm>
          <a:custGeom>
            <a:avLst/>
            <a:gdLst/>
            <a:ahLst/>
            <a:cxnLst/>
            <a:rect l="l" t="t" r="r" b="b"/>
            <a:pathLst>
              <a:path w="412880" h="1019456" extrusionOk="0">
                <a:moveTo>
                  <a:pt x="0" y="0"/>
                </a:moveTo>
                <a:lnTo>
                  <a:pt x="412880" y="0"/>
                </a:lnTo>
                <a:lnTo>
                  <a:pt x="412880" y="1019456"/>
                </a:lnTo>
                <a:lnTo>
                  <a:pt x="0" y="1019456"/>
                </a:lnTo>
                <a:lnTo>
                  <a:pt x="0" y="0"/>
                </a:lnTo>
                <a:close/>
              </a:path>
            </a:pathLst>
          </a:custGeom>
          <a:blipFill rotWithShape="1">
            <a:blip r:embed="rId4">
              <a:alphaModFix/>
            </a:blip>
            <a:stretch>
              <a:fillRect/>
            </a:stretch>
          </a:blipFill>
          <a:ln>
            <a:noFill/>
          </a:ln>
        </p:spPr>
        <p:txBody>
          <a:bodyPr/>
          <a:lstStyle/>
          <a:p>
            <a:endParaRPr lang="en-US"/>
          </a:p>
        </p:txBody>
      </p:sp>
      <p:sp>
        <p:nvSpPr>
          <p:cNvPr id="772" name="Google Shape;772;p34"/>
          <p:cNvSpPr/>
          <p:nvPr/>
        </p:nvSpPr>
        <p:spPr>
          <a:xfrm rot="5400000">
            <a:off x="7201285" y="5468961"/>
            <a:ext cx="833842" cy="1024435"/>
          </a:xfrm>
          <a:custGeom>
            <a:avLst/>
            <a:gdLst/>
            <a:ahLst/>
            <a:cxnLst/>
            <a:rect l="l" t="t" r="r" b="b"/>
            <a:pathLst>
              <a:path w="833842" h="1024435" extrusionOk="0">
                <a:moveTo>
                  <a:pt x="0" y="0"/>
                </a:moveTo>
                <a:lnTo>
                  <a:pt x="833842" y="0"/>
                </a:lnTo>
                <a:lnTo>
                  <a:pt x="833842" y="1024435"/>
                </a:lnTo>
                <a:lnTo>
                  <a:pt x="0" y="1024435"/>
                </a:lnTo>
                <a:lnTo>
                  <a:pt x="0" y="0"/>
                </a:lnTo>
                <a:close/>
              </a:path>
            </a:pathLst>
          </a:custGeom>
          <a:blipFill rotWithShape="1">
            <a:blip r:embed="rId5">
              <a:alphaModFix/>
            </a:blip>
            <a:stretch>
              <a:fillRect/>
            </a:stretch>
          </a:blipFill>
          <a:ln>
            <a:noFill/>
          </a:ln>
        </p:spPr>
        <p:txBody>
          <a:bodyPr/>
          <a:lstStyle/>
          <a:p>
            <a:endParaRPr lang="en-US"/>
          </a:p>
        </p:txBody>
      </p:sp>
      <p:sp>
        <p:nvSpPr>
          <p:cNvPr id="773" name="Google Shape;773;p34"/>
          <p:cNvSpPr/>
          <p:nvPr/>
        </p:nvSpPr>
        <p:spPr>
          <a:xfrm>
            <a:off x="11926616" y="5579420"/>
            <a:ext cx="1166629" cy="803516"/>
          </a:xfrm>
          <a:custGeom>
            <a:avLst/>
            <a:gdLst/>
            <a:ahLst/>
            <a:cxnLst/>
            <a:rect l="l" t="t" r="r" b="b"/>
            <a:pathLst>
              <a:path w="1166629" h="803516" extrusionOk="0">
                <a:moveTo>
                  <a:pt x="0" y="0"/>
                </a:moveTo>
                <a:lnTo>
                  <a:pt x="1166629" y="0"/>
                </a:lnTo>
                <a:lnTo>
                  <a:pt x="1166629" y="803516"/>
                </a:lnTo>
                <a:lnTo>
                  <a:pt x="0" y="803516"/>
                </a:lnTo>
                <a:lnTo>
                  <a:pt x="0" y="0"/>
                </a:lnTo>
                <a:close/>
              </a:path>
            </a:pathLst>
          </a:custGeom>
          <a:blipFill rotWithShape="1">
            <a:blip r:embed="rId6">
              <a:alphaModFix/>
            </a:blip>
            <a:stretch>
              <a:fillRect/>
            </a:stretch>
          </a:blipFill>
          <a:ln>
            <a:noFill/>
          </a:ln>
        </p:spPr>
        <p:txBody>
          <a:bodyPr/>
          <a:lstStyle/>
          <a:p>
            <a:endParaRPr lang="en-US"/>
          </a:p>
        </p:txBody>
      </p:sp>
      <p:sp>
        <p:nvSpPr>
          <p:cNvPr id="774" name="Google Shape;774;p34"/>
          <p:cNvSpPr/>
          <p:nvPr/>
        </p:nvSpPr>
        <p:spPr>
          <a:xfrm>
            <a:off x="15350946" y="8207513"/>
            <a:ext cx="783331" cy="803791"/>
          </a:xfrm>
          <a:custGeom>
            <a:avLst/>
            <a:gdLst/>
            <a:ahLst/>
            <a:cxnLst/>
            <a:rect l="l" t="t" r="r" b="b"/>
            <a:pathLst>
              <a:path w="783331" h="803791" extrusionOk="0">
                <a:moveTo>
                  <a:pt x="0" y="0"/>
                </a:moveTo>
                <a:lnTo>
                  <a:pt x="783331" y="0"/>
                </a:lnTo>
                <a:lnTo>
                  <a:pt x="783331" y="803792"/>
                </a:lnTo>
                <a:lnTo>
                  <a:pt x="0" y="803792"/>
                </a:lnTo>
                <a:lnTo>
                  <a:pt x="0" y="0"/>
                </a:lnTo>
                <a:close/>
              </a:path>
            </a:pathLst>
          </a:custGeom>
          <a:blipFill rotWithShape="1">
            <a:blip r:embed="rId7">
              <a:alphaModFix/>
            </a:blip>
            <a:stretch>
              <a:fillRect/>
            </a:stretch>
          </a:blipFill>
          <a:ln>
            <a:noFill/>
          </a:ln>
        </p:spPr>
        <p:txBody>
          <a:bodyPr/>
          <a:lstStyle/>
          <a:p>
            <a:endParaRPr lang="en-US"/>
          </a:p>
        </p:txBody>
      </p:sp>
      <p:sp>
        <p:nvSpPr>
          <p:cNvPr id="775" name="Google Shape;775;p34"/>
          <p:cNvSpPr/>
          <p:nvPr/>
        </p:nvSpPr>
        <p:spPr>
          <a:xfrm>
            <a:off x="5891462" y="8140745"/>
            <a:ext cx="884603" cy="937328"/>
          </a:xfrm>
          <a:custGeom>
            <a:avLst/>
            <a:gdLst/>
            <a:ahLst/>
            <a:cxnLst/>
            <a:rect l="l" t="t" r="r" b="b"/>
            <a:pathLst>
              <a:path w="884603" h="937328" extrusionOk="0">
                <a:moveTo>
                  <a:pt x="0" y="0"/>
                </a:moveTo>
                <a:lnTo>
                  <a:pt x="884604" y="0"/>
                </a:lnTo>
                <a:lnTo>
                  <a:pt x="884604" y="937328"/>
                </a:lnTo>
                <a:lnTo>
                  <a:pt x="0" y="937328"/>
                </a:lnTo>
                <a:lnTo>
                  <a:pt x="0" y="0"/>
                </a:lnTo>
                <a:close/>
              </a:path>
            </a:pathLst>
          </a:custGeom>
          <a:blipFill rotWithShape="1">
            <a:blip r:embed="rId8">
              <a:alphaModFix/>
            </a:blip>
            <a:stretch>
              <a:fillRect/>
            </a:stretch>
          </a:blipFill>
          <a:ln>
            <a:noFill/>
          </a:ln>
        </p:spPr>
        <p:txBody>
          <a:bodyPr/>
          <a:lstStyle/>
          <a:p>
            <a:endParaRPr lang="en-US"/>
          </a:p>
        </p:txBody>
      </p:sp>
      <p:sp>
        <p:nvSpPr>
          <p:cNvPr id="776" name="Google Shape;776;p34"/>
          <p:cNvSpPr/>
          <p:nvPr/>
        </p:nvSpPr>
        <p:spPr>
          <a:xfrm>
            <a:off x="9979970" y="5492522"/>
            <a:ext cx="354276" cy="977312"/>
          </a:xfrm>
          <a:custGeom>
            <a:avLst/>
            <a:gdLst/>
            <a:ahLst/>
            <a:cxnLst/>
            <a:rect l="l" t="t" r="r" b="b"/>
            <a:pathLst>
              <a:path w="354276" h="977312" extrusionOk="0">
                <a:moveTo>
                  <a:pt x="0" y="0"/>
                </a:moveTo>
                <a:lnTo>
                  <a:pt x="354275" y="0"/>
                </a:lnTo>
                <a:lnTo>
                  <a:pt x="354275" y="977312"/>
                </a:lnTo>
                <a:lnTo>
                  <a:pt x="0" y="977312"/>
                </a:lnTo>
                <a:lnTo>
                  <a:pt x="0" y="0"/>
                </a:lnTo>
                <a:close/>
              </a:path>
            </a:pathLst>
          </a:custGeom>
          <a:blipFill rotWithShape="1">
            <a:blip r:embed="rId9">
              <a:alphaModFix/>
            </a:blip>
            <a:stretch>
              <a:fillRect/>
            </a:stretch>
          </a:blipFill>
          <a:ln>
            <a:noFill/>
          </a:ln>
        </p:spPr>
        <p:txBody>
          <a:bodyPr/>
          <a:lstStyle/>
          <a:p>
            <a:endParaRPr lang="en-US"/>
          </a:p>
        </p:txBody>
      </p:sp>
      <p:sp>
        <p:nvSpPr>
          <p:cNvPr id="777" name="Google Shape;777;p34"/>
          <p:cNvSpPr/>
          <p:nvPr/>
        </p:nvSpPr>
        <p:spPr>
          <a:xfrm>
            <a:off x="5891462" y="5502542"/>
            <a:ext cx="963697" cy="957272"/>
          </a:xfrm>
          <a:custGeom>
            <a:avLst/>
            <a:gdLst/>
            <a:ahLst/>
            <a:cxnLst/>
            <a:rect l="l" t="t" r="r" b="b"/>
            <a:pathLst>
              <a:path w="963697" h="957272" extrusionOk="0">
                <a:moveTo>
                  <a:pt x="0" y="0"/>
                </a:moveTo>
                <a:lnTo>
                  <a:pt x="963697" y="0"/>
                </a:lnTo>
                <a:lnTo>
                  <a:pt x="963697" y="957272"/>
                </a:lnTo>
                <a:lnTo>
                  <a:pt x="0" y="957272"/>
                </a:lnTo>
                <a:lnTo>
                  <a:pt x="0" y="0"/>
                </a:lnTo>
                <a:close/>
              </a:path>
            </a:pathLst>
          </a:custGeom>
          <a:blipFill rotWithShape="1">
            <a:blip r:embed="rId10">
              <a:alphaModFix/>
            </a:blip>
            <a:stretch>
              <a:fillRect/>
            </a:stretch>
          </a:blipFill>
          <a:ln>
            <a:noFill/>
          </a:ln>
        </p:spPr>
        <p:txBody>
          <a:bodyPr/>
          <a:lstStyle/>
          <a:p>
            <a:endParaRPr lang="en-US"/>
          </a:p>
        </p:txBody>
      </p:sp>
      <p:sp>
        <p:nvSpPr>
          <p:cNvPr id="778" name="Google Shape;778;p34"/>
          <p:cNvSpPr/>
          <p:nvPr/>
        </p:nvSpPr>
        <p:spPr>
          <a:xfrm>
            <a:off x="13344074" y="5714046"/>
            <a:ext cx="998624" cy="534264"/>
          </a:xfrm>
          <a:custGeom>
            <a:avLst/>
            <a:gdLst/>
            <a:ahLst/>
            <a:cxnLst/>
            <a:rect l="l" t="t" r="r" b="b"/>
            <a:pathLst>
              <a:path w="998624" h="534264" extrusionOk="0">
                <a:moveTo>
                  <a:pt x="0" y="0"/>
                </a:moveTo>
                <a:lnTo>
                  <a:pt x="998624" y="0"/>
                </a:lnTo>
                <a:lnTo>
                  <a:pt x="998624" y="534264"/>
                </a:lnTo>
                <a:lnTo>
                  <a:pt x="0" y="534264"/>
                </a:lnTo>
                <a:lnTo>
                  <a:pt x="0" y="0"/>
                </a:lnTo>
                <a:close/>
              </a:path>
            </a:pathLst>
          </a:custGeom>
          <a:blipFill rotWithShape="1">
            <a:blip r:embed="rId11">
              <a:alphaModFix/>
            </a:blip>
            <a:stretch>
              <a:fillRect/>
            </a:stretch>
          </a:blipFill>
          <a:ln>
            <a:noFill/>
          </a:ln>
        </p:spPr>
        <p:txBody>
          <a:bodyPr/>
          <a:lstStyle/>
          <a:p>
            <a:endParaRPr lang="en-US"/>
          </a:p>
        </p:txBody>
      </p:sp>
      <p:sp>
        <p:nvSpPr>
          <p:cNvPr id="779" name="Google Shape;779;p34"/>
          <p:cNvSpPr/>
          <p:nvPr/>
        </p:nvSpPr>
        <p:spPr>
          <a:xfrm rot="228612">
            <a:off x="13904263" y="8423884"/>
            <a:ext cx="1299855" cy="371050"/>
          </a:xfrm>
          <a:custGeom>
            <a:avLst/>
            <a:gdLst/>
            <a:ahLst/>
            <a:cxnLst/>
            <a:rect l="l" t="t" r="r" b="b"/>
            <a:pathLst>
              <a:path w="1299855" h="371050" extrusionOk="0">
                <a:moveTo>
                  <a:pt x="0" y="0"/>
                </a:moveTo>
                <a:lnTo>
                  <a:pt x="1299856" y="0"/>
                </a:lnTo>
                <a:lnTo>
                  <a:pt x="1299856" y="371050"/>
                </a:lnTo>
                <a:lnTo>
                  <a:pt x="0" y="371050"/>
                </a:lnTo>
                <a:lnTo>
                  <a:pt x="0" y="0"/>
                </a:lnTo>
                <a:close/>
              </a:path>
            </a:pathLst>
          </a:custGeom>
          <a:blipFill rotWithShape="1">
            <a:blip r:embed="rId12">
              <a:alphaModFix/>
            </a:blip>
            <a:stretch>
              <a:fillRect/>
            </a:stretch>
          </a:blipFill>
          <a:ln>
            <a:noFill/>
          </a:ln>
        </p:spPr>
        <p:txBody>
          <a:bodyPr/>
          <a:lstStyle/>
          <a:p>
            <a:endParaRPr lang="en-US"/>
          </a:p>
        </p:txBody>
      </p:sp>
      <p:sp>
        <p:nvSpPr>
          <p:cNvPr id="780" name="Google Shape;780;p34"/>
          <p:cNvSpPr/>
          <p:nvPr/>
        </p:nvSpPr>
        <p:spPr>
          <a:xfrm>
            <a:off x="14593527" y="5840939"/>
            <a:ext cx="1934335" cy="280479"/>
          </a:xfrm>
          <a:custGeom>
            <a:avLst/>
            <a:gdLst/>
            <a:ahLst/>
            <a:cxnLst/>
            <a:rect l="l" t="t" r="r" b="b"/>
            <a:pathLst>
              <a:path w="1934335" h="280479" extrusionOk="0">
                <a:moveTo>
                  <a:pt x="0" y="0"/>
                </a:moveTo>
                <a:lnTo>
                  <a:pt x="1934336" y="0"/>
                </a:lnTo>
                <a:lnTo>
                  <a:pt x="1934336" y="280479"/>
                </a:lnTo>
                <a:lnTo>
                  <a:pt x="0" y="280479"/>
                </a:lnTo>
                <a:lnTo>
                  <a:pt x="0" y="0"/>
                </a:lnTo>
                <a:close/>
              </a:path>
            </a:pathLst>
          </a:custGeom>
          <a:blipFill rotWithShape="1">
            <a:blip r:embed="rId13">
              <a:alphaModFix/>
            </a:blip>
            <a:stretch>
              <a:fillRect/>
            </a:stretch>
          </a:blipFill>
          <a:ln>
            <a:noFill/>
          </a:ln>
        </p:spPr>
        <p:txBody>
          <a:bodyPr/>
          <a:lstStyle/>
          <a:p>
            <a:endParaRPr lang="en-US"/>
          </a:p>
        </p:txBody>
      </p:sp>
      <p:sp>
        <p:nvSpPr>
          <p:cNvPr id="781" name="Google Shape;781;p34"/>
          <p:cNvSpPr/>
          <p:nvPr/>
        </p:nvSpPr>
        <p:spPr>
          <a:xfrm>
            <a:off x="13973630" y="4410372"/>
            <a:ext cx="761242" cy="811991"/>
          </a:xfrm>
          <a:custGeom>
            <a:avLst/>
            <a:gdLst/>
            <a:ahLst/>
            <a:cxnLst/>
            <a:rect l="l" t="t" r="r" b="b"/>
            <a:pathLst>
              <a:path w="761242" h="811991" extrusionOk="0">
                <a:moveTo>
                  <a:pt x="0" y="0"/>
                </a:moveTo>
                <a:lnTo>
                  <a:pt x="761242" y="0"/>
                </a:lnTo>
                <a:lnTo>
                  <a:pt x="761242" y="811991"/>
                </a:lnTo>
                <a:lnTo>
                  <a:pt x="0" y="811991"/>
                </a:lnTo>
                <a:lnTo>
                  <a:pt x="0" y="0"/>
                </a:lnTo>
                <a:close/>
              </a:path>
            </a:pathLst>
          </a:custGeom>
          <a:blipFill rotWithShape="1">
            <a:blip r:embed="rId14">
              <a:alphaModFix/>
            </a:blip>
            <a:stretch>
              <a:fillRect/>
            </a:stretch>
          </a:blipFill>
          <a:ln>
            <a:noFill/>
          </a:ln>
        </p:spPr>
        <p:txBody>
          <a:bodyPr/>
          <a:lstStyle/>
          <a:p>
            <a:endParaRPr lang="en-US"/>
          </a:p>
        </p:txBody>
      </p:sp>
      <p:sp>
        <p:nvSpPr>
          <p:cNvPr id="782" name="Google Shape;782;p34"/>
          <p:cNvSpPr/>
          <p:nvPr/>
        </p:nvSpPr>
        <p:spPr>
          <a:xfrm>
            <a:off x="8798965" y="8185635"/>
            <a:ext cx="842250" cy="847548"/>
          </a:xfrm>
          <a:custGeom>
            <a:avLst/>
            <a:gdLst/>
            <a:ahLst/>
            <a:cxnLst/>
            <a:rect l="l" t="t" r="r" b="b"/>
            <a:pathLst>
              <a:path w="842250" h="847548" extrusionOk="0">
                <a:moveTo>
                  <a:pt x="0" y="0"/>
                </a:moveTo>
                <a:lnTo>
                  <a:pt x="842250" y="0"/>
                </a:lnTo>
                <a:lnTo>
                  <a:pt x="842250" y="847548"/>
                </a:lnTo>
                <a:lnTo>
                  <a:pt x="0" y="847548"/>
                </a:lnTo>
                <a:lnTo>
                  <a:pt x="0" y="0"/>
                </a:lnTo>
                <a:close/>
              </a:path>
            </a:pathLst>
          </a:custGeom>
          <a:blipFill rotWithShape="1">
            <a:blip r:embed="rId15">
              <a:alphaModFix/>
            </a:blip>
            <a:stretch>
              <a:fillRect/>
            </a:stretch>
          </a:blipFill>
          <a:ln>
            <a:noFill/>
          </a:ln>
        </p:spPr>
        <p:txBody>
          <a:bodyPr/>
          <a:lstStyle/>
          <a:p>
            <a:endParaRPr lang="en-US"/>
          </a:p>
        </p:txBody>
      </p:sp>
      <p:sp>
        <p:nvSpPr>
          <p:cNvPr id="783" name="Google Shape;783;p34"/>
          <p:cNvSpPr/>
          <p:nvPr/>
        </p:nvSpPr>
        <p:spPr>
          <a:xfrm>
            <a:off x="6912001" y="8183199"/>
            <a:ext cx="853486" cy="852419"/>
          </a:xfrm>
          <a:custGeom>
            <a:avLst/>
            <a:gdLst/>
            <a:ahLst/>
            <a:cxnLst/>
            <a:rect l="l" t="t" r="r" b="b"/>
            <a:pathLst>
              <a:path w="853486" h="852419" extrusionOk="0">
                <a:moveTo>
                  <a:pt x="0" y="0"/>
                </a:moveTo>
                <a:lnTo>
                  <a:pt x="853486" y="0"/>
                </a:lnTo>
                <a:lnTo>
                  <a:pt x="853486" y="852420"/>
                </a:lnTo>
                <a:lnTo>
                  <a:pt x="0" y="852420"/>
                </a:lnTo>
                <a:lnTo>
                  <a:pt x="0" y="0"/>
                </a:lnTo>
                <a:close/>
              </a:path>
            </a:pathLst>
          </a:custGeom>
          <a:blipFill rotWithShape="1">
            <a:blip r:embed="rId16">
              <a:alphaModFix/>
            </a:blip>
            <a:stretch>
              <a:fillRect/>
            </a:stretch>
          </a:blipFill>
          <a:ln>
            <a:noFill/>
          </a:ln>
        </p:spPr>
        <p:txBody>
          <a:bodyPr/>
          <a:lstStyle/>
          <a:p>
            <a:endParaRPr lang="en-US"/>
          </a:p>
        </p:txBody>
      </p:sp>
      <p:sp>
        <p:nvSpPr>
          <p:cNvPr id="784" name="Google Shape;784;p34"/>
          <p:cNvSpPr/>
          <p:nvPr/>
        </p:nvSpPr>
        <p:spPr>
          <a:xfrm>
            <a:off x="8465945" y="6939836"/>
            <a:ext cx="799640" cy="616722"/>
          </a:xfrm>
          <a:custGeom>
            <a:avLst/>
            <a:gdLst/>
            <a:ahLst/>
            <a:cxnLst/>
            <a:rect l="l" t="t" r="r" b="b"/>
            <a:pathLst>
              <a:path w="799640" h="616722" extrusionOk="0">
                <a:moveTo>
                  <a:pt x="0" y="0"/>
                </a:moveTo>
                <a:lnTo>
                  <a:pt x="799640" y="0"/>
                </a:lnTo>
                <a:lnTo>
                  <a:pt x="799640" y="616723"/>
                </a:lnTo>
                <a:lnTo>
                  <a:pt x="0" y="616723"/>
                </a:lnTo>
                <a:lnTo>
                  <a:pt x="0" y="0"/>
                </a:lnTo>
                <a:close/>
              </a:path>
            </a:pathLst>
          </a:custGeom>
          <a:blipFill rotWithShape="1">
            <a:blip r:embed="rId17">
              <a:alphaModFix/>
            </a:blip>
            <a:stretch>
              <a:fillRect/>
            </a:stretch>
          </a:blipFill>
          <a:ln>
            <a:noFill/>
          </a:ln>
        </p:spPr>
        <p:txBody>
          <a:bodyPr/>
          <a:lstStyle/>
          <a:p>
            <a:endParaRPr lang="en-US"/>
          </a:p>
        </p:txBody>
      </p:sp>
      <p:sp>
        <p:nvSpPr>
          <p:cNvPr id="785" name="Google Shape;785;p34"/>
          <p:cNvSpPr/>
          <p:nvPr/>
        </p:nvSpPr>
        <p:spPr>
          <a:xfrm rot="-5400000">
            <a:off x="11166774" y="4335721"/>
            <a:ext cx="248735" cy="961294"/>
          </a:xfrm>
          <a:custGeom>
            <a:avLst/>
            <a:gdLst/>
            <a:ahLst/>
            <a:cxnLst/>
            <a:rect l="l" t="t" r="r" b="b"/>
            <a:pathLst>
              <a:path w="248735" h="961294" extrusionOk="0">
                <a:moveTo>
                  <a:pt x="0" y="0"/>
                </a:moveTo>
                <a:lnTo>
                  <a:pt x="248735" y="0"/>
                </a:lnTo>
                <a:lnTo>
                  <a:pt x="248735" y="961293"/>
                </a:lnTo>
                <a:lnTo>
                  <a:pt x="0" y="961293"/>
                </a:lnTo>
                <a:lnTo>
                  <a:pt x="0" y="0"/>
                </a:lnTo>
                <a:close/>
              </a:path>
            </a:pathLst>
          </a:custGeom>
          <a:blipFill rotWithShape="1">
            <a:blip r:embed="rId18">
              <a:alphaModFix/>
            </a:blip>
            <a:stretch>
              <a:fillRect/>
            </a:stretch>
          </a:blipFill>
          <a:ln>
            <a:noFill/>
          </a:ln>
        </p:spPr>
        <p:txBody>
          <a:bodyPr/>
          <a:lstStyle/>
          <a:p>
            <a:endParaRPr lang="en-US"/>
          </a:p>
        </p:txBody>
      </p:sp>
      <p:sp>
        <p:nvSpPr>
          <p:cNvPr id="786" name="Google Shape;786;p34"/>
          <p:cNvSpPr/>
          <p:nvPr/>
        </p:nvSpPr>
        <p:spPr>
          <a:xfrm>
            <a:off x="10585075" y="5883696"/>
            <a:ext cx="1090712" cy="194965"/>
          </a:xfrm>
          <a:custGeom>
            <a:avLst/>
            <a:gdLst/>
            <a:ahLst/>
            <a:cxnLst/>
            <a:rect l="l" t="t" r="r" b="b"/>
            <a:pathLst>
              <a:path w="1090712" h="194965" extrusionOk="0">
                <a:moveTo>
                  <a:pt x="0" y="0"/>
                </a:moveTo>
                <a:lnTo>
                  <a:pt x="1090711" y="0"/>
                </a:lnTo>
                <a:lnTo>
                  <a:pt x="1090711" y="194965"/>
                </a:lnTo>
                <a:lnTo>
                  <a:pt x="0" y="194965"/>
                </a:lnTo>
                <a:lnTo>
                  <a:pt x="0" y="0"/>
                </a:lnTo>
                <a:close/>
              </a:path>
            </a:pathLst>
          </a:custGeom>
          <a:blipFill rotWithShape="1">
            <a:blip r:embed="rId19">
              <a:alphaModFix/>
            </a:blip>
            <a:stretch>
              <a:fillRect/>
            </a:stretch>
          </a:blipFill>
          <a:ln>
            <a:noFill/>
          </a:ln>
        </p:spPr>
        <p:txBody>
          <a:bodyPr/>
          <a:lstStyle/>
          <a:p>
            <a:endParaRPr lang="en-US"/>
          </a:p>
        </p:txBody>
      </p:sp>
      <p:sp>
        <p:nvSpPr>
          <p:cNvPr id="787" name="Google Shape;787;p34"/>
          <p:cNvSpPr/>
          <p:nvPr/>
        </p:nvSpPr>
        <p:spPr>
          <a:xfrm>
            <a:off x="9444443" y="4734396"/>
            <a:ext cx="878723" cy="163943"/>
          </a:xfrm>
          <a:custGeom>
            <a:avLst/>
            <a:gdLst/>
            <a:ahLst/>
            <a:cxnLst/>
            <a:rect l="l" t="t" r="r" b="b"/>
            <a:pathLst>
              <a:path w="878723" h="163943" extrusionOk="0">
                <a:moveTo>
                  <a:pt x="0" y="0"/>
                </a:moveTo>
                <a:lnTo>
                  <a:pt x="878722" y="0"/>
                </a:lnTo>
                <a:lnTo>
                  <a:pt x="878722" y="163943"/>
                </a:lnTo>
                <a:lnTo>
                  <a:pt x="0" y="163943"/>
                </a:lnTo>
                <a:lnTo>
                  <a:pt x="0" y="0"/>
                </a:lnTo>
                <a:close/>
              </a:path>
            </a:pathLst>
          </a:custGeom>
          <a:blipFill rotWithShape="1">
            <a:blip r:embed="rId19">
              <a:alphaModFix/>
            </a:blip>
            <a:stretch>
              <a:fillRect l="-4372"/>
            </a:stretch>
          </a:blipFill>
          <a:ln>
            <a:noFill/>
          </a:ln>
        </p:spPr>
        <p:txBody>
          <a:bodyPr/>
          <a:lstStyle/>
          <a:p>
            <a:endParaRPr lang="en-US"/>
          </a:p>
        </p:txBody>
      </p:sp>
      <p:sp>
        <p:nvSpPr>
          <p:cNvPr id="788" name="Google Shape;788;p34"/>
          <p:cNvSpPr/>
          <p:nvPr/>
        </p:nvSpPr>
        <p:spPr>
          <a:xfrm>
            <a:off x="10833810" y="7062390"/>
            <a:ext cx="876970" cy="371616"/>
          </a:xfrm>
          <a:custGeom>
            <a:avLst/>
            <a:gdLst/>
            <a:ahLst/>
            <a:cxnLst/>
            <a:rect l="l" t="t" r="r" b="b"/>
            <a:pathLst>
              <a:path w="876970" h="371616" extrusionOk="0">
                <a:moveTo>
                  <a:pt x="0" y="0"/>
                </a:moveTo>
                <a:lnTo>
                  <a:pt x="876970" y="0"/>
                </a:lnTo>
                <a:lnTo>
                  <a:pt x="876970" y="371615"/>
                </a:lnTo>
                <a:lnTo>
                  <a:pt x="0" y="371615"/>
                </a:lnTo>
                <a:lnTo>
                  <a:pt x="0" y="0"/>
                </a:lnTo>
                <a:close/>
              </a:path>
            </a:pathLst>
          </a:custGeom>
          <a:blipFill rotWithShape="1">
            <a:blip r:embed="rId20">
              <a:alphaModFix/>
            </a:blip>
            <a:stretch>
              <a:fillRect/>
            </a:stretch>
          </a:blipFill>
          <a:ln>
            <a:noFill/>
          </a:ln>
        </p:spPr>
        <p:txBody>
          <a:bodyPr/>
          <a:lstStyle/>
          <a:p>
            <a:endParaRPr lang="en-US"/>
          </a:p>
        </p:txBody>
      </p:sp>
      <p:sp>
        <p:nvSpPr>
          <p:cNvPr id="789" name="Google Shape;789;p34"/>
          <p:cNvSpPr/>
          <p:nvPr/>
        </p:nvSpPr>
        <p:spPr>
          <a:xfrm rot="-149404">
            <a:off x="12140651" y="6810060"/>
            <a:ext cx="704306" cy="876275"/>
          </a:xfrm>
          <a:custGeom>
            <a:avLst/>
            <a:gdLst/>
            <a:ahLst/>
            <a:cxnLst/>
            <a:rect l="l" t="t" r="r" b="b"/>
            <a:pathLst>
              <a:path w="704306" h="876275" extrusionOk="0">
                <a:moveTo>
                  <a:pt x="0" y="0"/>
                </a:moveTo>
                <a:lnTo>
                  <a:pt x="704306" y="0"/>
                </a:lnTo>
                <a:lnTo>
                  <a:pt x="704306" y="876275"/>
                </a:lnTo>
                <a:lnTo>
                  <a:pt x="0" y="876275"/>
                </a:lnTo>
                <a:lnTo>
                  <a:pt x="0" y="0"/>
                </a:lnTo>
                <a:close/>
              </a:path>
            </a:pathLst>
          </a:custGeom>
          <a:blipFill rotWithShape="1">
            <a:blip r:embed="rId21">
              <a:alphaModFix/>
            </a:blip>
            <a:stretch>
              <a:fillRect/>
            </a:stretch>
          </a:blipFill>
          <a:ln>
            <a:noFill/>
          </a:ln>
        </p:spPr>
        <p:txBody>
          <a:bodyPr/>
          <a:lstStyle/>
          <a:p>
            <a:endParaRPr lang="en-US"/>
          </a:p>
        </p:txBody>
      </p:sp>
      <p:sp>
        <p:nvSpPr>
          <p:cNvPr id="790" name="Google Shape;790;p34"/>
          <p:cNvSpPr/>
          <p:nvPr/>
        </p:nvSpPr>
        <p:spPr>
          <a:xfrm>
            <a:off x="7901422" y="8229081"/>
            <a:ext cx="761608" cy="760656"/>
          </a:xfrm>
          <a:custGeom>
            <a:avLst/>
            <a:gdLst/>
            <a:ahLst/>
            <a:cxnLst/>
            <a:rect l="l" t="t" r="r" b="b"/>
            <a:pathLst>
              <a:path w="761608" h="760656" extrusionOk="0">
                <a:moveTo>
                  <a:pt x="0" y="0"/>
                </a:moveTo>
                <a:lnTo>
                  <a:pt x="761608" y="0"/>
                </a:lnTo>
                <a:lnTo>
                  <a:pt x="761608" y="760656"/>
                </a:lnTo>
                <a:lnTo>
                  <a:pt x="0" y="760656"/>
                </a:lnTo>
                <a:lnTo>
                  <a:pt x="0" y="0"/>
                </a:lnTo>
                <a:close/>
              </a:path>
            </a:pathLst>
          </a:custGeom>
          <a:blipFill rotWithShape="1">
            <a:blip r:embed="rId22">
              <a:alphaModFix/>
            </a:blip>
            <a:stretch>
              <a:fillRect/>
            </a:stretch>
          </a:blipFill>
          <a:ln>
            <a:noFill/>
          </a:ln>
        </p:spPr>
        <p:txBody>
          <a:bodyPr/>
          <a:lstStyle/>
          <a:p>
            <a:endParaRPr lang="en-US"/>
          </a:p>
        </p:txBody>
      </p:sp>
      <p:sp>
        <p:nvSpPr>
          <p:cNvPr id="791" name="Google Shape;791;p34"/>
          <p:cNvSpPr/>
          <p:nvPr/>
        </p:nvSpPr>
        <p:spPr>
          <a:xfrm>
            <a:off x="12415135" y="8565053"/>
            <a:ext cx="1342301" cy="88712"/>
          </a:xfrm>
          <a:custGeom>
            <a:avLst/>
            <a:gdLst/>
            <a:ahLst/>
            <a:cxnLst/>
            <a:rect l="l" t="t" r="r" b="b"/>
            <a:pathLst>
              <a:path w="1342301" h="88712" extrusionOk="0">
                <a:moveTo>
                  <a:pt x="0" y="0"/>
                </a:moveTo>
                <a:lnTo>
                  <a:pt x="1342301" y="0"/>
                </a:lnTo>
                <a:lnTo>
                  <a:pt x="1342301" y="88712"/>
                </a:lnTo>
                <a:lnTo>
                  <a:pt x="0" y="88712"/>
                </a:lnTo>
                <a:lnTo>
                  <a:pt x="0" y="0"/>
                </a:lnTo>
                <a:close/>
              </a:path>
            </a:pathLst>
          </a:custGeom>
          <a:blipFill rotWithShape="1">
            <a:blip r:embed="rId23">
              <a:alphaModFix/>
            </a:blip>
            <a:stretch>
              <a:fillRect l="-202901"/>
            </a:stretch>
          </a:blipFill>
          <a:ln>
            <a:noFill/>
          </a:ln>
        </p:spPr>
        <p:txBody>
          <a:bodyPr/>
          <a:lstStyle/>
          <a:p>
            <a:endParaRPr lang="en-US"/>
          </a:p>
        </p:txBody>
      </p:sp>
      <p:sp>
        <p:nvSpPr>
          <p:cNvPr id="792" name="Google Shape;792;p34"/>
          <p:cNvSpPr/>
          <p:nvPr/>
        </p:nvSpPr>
        <p:spPr>
          <a:xfrm rot="-5400000">
            <a:off x="16207377" y="8406403"/>
            <a:ext cx="531682" cy="406012"/>
          </a:xfrm>
          <a:custGeom>
            <a:avLst/>
            <a:gdLst/>
            <a:ahLst/>
            <a:cxnLst/>
            <a:rect l="l" t="t" r="r" b="b"/>
            <a:pathLst>
              <a:path w="531682" h="406012" extrusionOk="0">
                <a:moveTo>
                  <a:pt x="0" y="0"/>
                </a:moveTo>
                <a:lnTo>
                  <a:pt x="531682" y="0"/>
                </a:lnTo>
                <a:lnTo>
                  <a:pt x="531682" y="406012"/>
                </a:lnTo>
                <a:lnTo>
                  <a:pt x="0" y="406012"/>
                </a:lnTo>
                <a:lnTo>
                  <a:pt x="0" y="0"/>
                </a:lnTo>
                <a:close/>
              </a:path>
            </a:pathLst>
          </a:custGeom>
          <a:blipFill rotWithShape="1">
            <a:blip r:embed="rId24">
              <a:alphaModFix/>
            </a:blip>
            <a:stretch>
              <a:fillRect/>
            </a:stretch>
          </a:blipFill>
          <a:ln>
            <a:noFill/>
          </a:ln>
        </p:spPr>
        <p:txBody>
          <a:bodyPr/>
          <a:lstStyle/>
          <a:p>
            <a:endParaRPr lang="en-US"/>
          </a:p>
        </p:txBody>
      </p:sp>
      <p:sp>
        <p:nvSpPr>
          <p:cNvPr id="793" name="Google Shape;793;p34"/>
          <p:cNvSpPr/>
          <p:nvPr/>
        </p:nvSpPr>
        <p:spPr>
          <a:xfrm>
            <a:off x="5963417" y="6854281"/>
            <a:ext cx="773509" cy="787833"/>
          </a:xfrm>
          <a:custGeom>
            <a:avLst/>
            <a:gdLst/>
            <a:ahLst/>
            <a:cxnLst/>
            <a:rect l="l" t="t" r="r" b="b"/>
            <a:pathLst>
              <a:path w="773509" h="787833" extrusionOk="0">
                <a:moveTo>
                  <a:pt x="0" y="0"/>
                </a:moveTo>
                <a:lnTo>
                  <a:pt x="773509" y="0"/>
                </a:lnTo>
                <a:lnTo>
                  <a:pt x="773509" y="787833"/>
                </a:lnTo>
                <a:lnTo>
                  <a:pt x="0" y="787833"/>
                </a:lnTo>
                <a:lnTo>
                  <a:pt x="0" y="0"/>
                </a:lnTo>
                <a:close/>
              </a:path>
            </a:pathLst>
          </a:custGeom>
          <a:blipFill rotWithShape="1">
            <a:blip r:embed="rId25">
              <a:alphaModFix/>
            </a:blip>
            <a:stretch>
              <a:fillRect/>
            </a:stretch>
          </a:blipFill>
          <a:ln>
            <a:noFill/>
          </a:ln>
        </p:spPr>
        <p:txBody>
          <a:bodyPr/>
          <a:lstStyle/>
          <a:p>
            <a:endParaRPr lang="en-US"/>
          </a:p>
        </p:txBody>
      </p:sp>
      <p:sp>
        <p:nvSpPr>
          <p:cNvPr id="794" name="Google Shape;794;p34"/>
          <p:cNvSpPr/>
          <p:nvPr/>
        </p:nvSpPr>
        <p:spPr>
          <a:xfrm>
            <a:off x="12259117" y="4629642"/>
            <a:ext cx="1227184" cy="373450"/>
          </a:xfrm>
          <a:custGeom>
            <a:avLst/>
            <a:gdLst/>
            <a:ahLst/>
            <a:cxnLst/>
            <a:rect l="l" t="t" r="r" b="b"/>
            <a:pathLst>
              <a:path w="1227184" h="373450" extrusionOk="0">
                <a:moveTo>
                  <a:pt x="0" y="0"/>
                </a:moveTo>
                <a:lnTo>
                  <a:pt x="1227184" y="0"/>
                </a:lnTo>
                <a:lnTo>
                  <a:pt x="1227184" y="373451"/>
                </a:lnTo>
                <a:lnTo>
                  <a:pt x="0" y="373451"/>
                </a:lnTo>
                <a:lnTo>
                  <a:pt x="0" y="0"/>
                </a:lnTo>
                <a:close/>
              </a:path>
            </a:pathLst>
          </a:custGeom>
          <a:blipFill rotWithShape="1">
            <a:blip r:embed="rId25">
              <a:alphaModFix/>
            </a:blip>
            <a:stretch>
              <a:fillRect t="-234683"/>
            </a:stretch>
          </a:blipFill>
          <a:ln>
            <a:noFill/>
          </a:ln>
        </p:spPr>
        <p:txBody>
          <a:bodyPr/>
          <a:lstStyle/>
          <a:p>
            <a:endParaRPr lang="en-US"/>
          </a:p>
        </p:txBody>
      </p:sp>
      <p:sp>
        <p:nvSpPr>
          <p:cNvPr id="795" name="Google Shape;795;p34"/>
          <p:cNvSpPr/>
          <p:nvPr/>
        </p:nvSpPr>
        <p:spPr>
          <a:xfrm>
            <a:off x="10586713" y="8194263"/>
            <a:ext cx="812648" cy="830292"/>
          </a:xfrm>
          <a:custGeom>
            <a:avLst/>
            <a:gdLst/>
            <a:ahLst/>
            <a:cxnLst/>
            <a:rect l="l" t="t" r="r" b="b"/>
            <a:pathLst>
              <a:path w="812648" h="830292" extrusionOk="0">
                <a:moveTo>
                  <a:pt x="0" y="0"/>
                </a:moveTo>
                <a:lnTo>
                  <a:pt x="812648" y="0"/>
                </a:lnTo>
                <a:lnTo>
                  <a:pt x="812648" y="830292"/>
                </a:lnTo>
                <a:lnTo>
                  <a:pt x="0" y="830292"/>
                </a:lnTo>
                <a:lnTo>
                  <a:pt x="0" y="0"/>
                </a:lnTo>
                <a:close/>
              </a:path>
            </a:pathLst>
          </a:custGeom>
          <a:blipFill rotWithShape="1">
            <a:blip r:embed="rId26">
              <a:alphaModFix/>
            </a:blip>
            <a:stretch>
              <a:fillRect/>
            </a:stretch>
          </a:blipFill>
          <a:ln>
            <a:noFill/>
          </a:ln>
        </p:spPr>
        <p:txBody>
          <a:bodyPr/>
          <a:lstStyle/>
          <a:p>
            <a:endParaRPr lang="en-US"/>
          </a:p>
        </p:txBody>
      </p:sp>
      <p:sp>
        <p:nvSpPr>
          <p:cNvPr id="796" name="Google Shape;796;p34"/>
          <p:cNvSpPr/>
          <p:nvPr/>
        </p:nvSpPr>
        <p:spPr>
          <a:xfrm>
            <a:off x="13274829" y="6865434"/>
            <a:ext cx="765527" cy="765527"/>
          </a:xfrm>
          <a:custGeom>
            <a:avLst/>
            <a:gdLst/>
            <a:ahLst/>
            <a:cxnLst/>
            <a:rect l="l" t="t" r="r" b="b"/>
            <a:pathLst>
              <a:path w="765527" h="765527" extrusionOk="0">
                <a:moveTo>
                  <a:pt x="0" y="0"/>
                </a:moveTo>
                <a:lnTo>
                  <a:pt x="765527" y="0"/>
                </a:lnTo>
                <a:lnTo>
                  <a:pt x="765527" y="765527"/>
                </a:lnTo>
                <a:lnTo>
                  <a:pt x="0" y="765527"/>
                </a:lnTo>
                <a:lnTo>
                  <a:pt x="0" y="0"/>
                </a:lnTo>
                <a:close/>
              </a:path>
            </a:pathLst>
          </a:custGeom>
          <a:blipFill rotWithShape="1">
            <a:blip r:embed="rId27">
              <a:alphaModFix/>
            </a:blip>
            <a:stretch>
              <a:fillRect/>
            </a:stretch>
          </a:blipFill>
          <a:ln>
            <a:noFill/>
          </a:ln>
        </p:spPr>
        <p:txBody>
          <a:bodyPr/>
          <a:lstStyle/>
          <a:p>
            <a:endParaRPr lang="en-US"/>
          </a:p>
        </p:txBody>
      </p:sp>
      <p:sp>
        <p:nvSpPr>
          <p:cNvPr id="797" name="Google Shape;797;p34"/>
          <p:cNvSpPr/>
          <p:nvPr/>
        </p:nvSpPr>
        <p:spPr>
          <a:xfrm>
            <a:off x="9777150" y="8273016"/>
            <a:ext cx="673628" cy="672786"/>
          </a:xfrm>
          <a:custGeom>
            <a:avLst/>
            <a:gdLst/>
            <a:ahLst/>
            <a:cxnLst/>
            <a:rect l="l" t="t" r="r" b="b"/>
            <a:pathLst>
              <a:path w="673628" h="672786" extrusionOk="0">
                <a:moveTo>
                  <a:pt x="0" y="0"/>
                </a:moveTo>
                <a:lnTo>
                  <a:pt x="673628" y="0"/>
                </a:lnTo>
                <a:lnTo>
                  <a:pt x="673628" y="672786"/>
                </a:lnTo>
                <a:lnTo>
                  <a:pt x="0" y="672786"/>
                </a:lnTo>
                <a:lnTo>
                  <a:pt x="0" y="0"/>
                </a:lnTo>
                <a:close/>
              </a:path>
            </a:pathLst>
          </a:custGeom>
          <a:blipFill rotWithShape="1">
            <a:blip r:embed="rId28">
              <a:alphaModFix/>
            </a:blip>
            <a:stretch>
              <a:fillRect/>
            </a:stretch>
          </a:blipFill>
          <a:ln>
            <a:noFill/>
          </a:ln>
        </p:spPr>
        <p:txBody>
          <a:bodyPr/>
          <a:lstStyle/>
          <a:p>
            <a:endParaRPr lang="en-US"/>
          </a:p>
        </p:txBody>
      </p:sp>
      <p:sp>
        <p:nvSpPr>
          <p:cNvPr id="798" name="Google Shape;798;p34"/>
          <p:cNvSpPr/>
          <p:nvPr/>
        </p:nvSpPr>
        <p:spPr>
          <a:xfrm>
            <a:off x="11535296" y="8203459"/>
            <a:ext cx="743904" cy="811900"/>
          </a:xfrm>
          <a:custGeom>
            <a:avLst/>
            <a:gdLst/>
            <a:ahLst/>
            <a:cxnLst/>
            <a:rect l="l" t="t" r="r" b="b"/>
            <a:pathLst>
              <a:path w="743904" h="811900" extrusionOk="0">
                <a:moveTo>
                  <a:pt x="0" y="0"/>
                </a:moveTo>
                <a:lnTo>
                  <a:pt x="743904" y="0"/>
                </a:lnTo>
                <a:lnTo>
                  <a:pt x="743904" y="811900"/>
                </a:lnTo>
                <a:lnTo>
                  <a:pt x="0" y="811900"/>
                </a:lnTo>
                <a:lnTo>
                  <a:pt x="0" y="0"/>
                </a:lnTo>
                <a:close/>
              </a:path>
            </a:pathLst>
          </a:custGeom>
          <a:blipFill rotWithShape="1">
            <a:blip r:embed="rId29">
              <a:alphaModFix/>
            </a:blip>
            <a:stretch>
              <a:fillRect/>
            </a:stretch>
          </a:blipFill>
          <a:ln>
            <a:noFill/>
          </a:ln>
        </p:spPr>
        <p:txBody>
          <a:bodyPr/>
          <a:lstStyle/>
          <a:p>
            <a:endParaRPr lang="en-US"/>
          </a:p>
        </p:txBody>
      </p:sp>
      <p:sp>
        <p:nvSpPr>
          <p:cNvPr id="799" name="Google Shape;799;p34"/>
          <p:cNvSpPr/>
          <p:nvPr/>
        </p:nvSpPr>
        <p:spPr>
          <a:xfrm>
            <a:off x="9044962" y="5529271"/>
            <a:ext cx="684179" cy="903815"/>
          </a:xfrm>
          <a:custGeom>
            <a:avLst/>
            <a:gdLst/>
            <a:ahLst/>
            <a:cxnLst/>
            <a:rect l="l" t="t" r="r" b="b"/>
            <a:pathLst>
              <a:path w="684179" h="903815" extrusionOk="0">
                <a:moveTo>
                  <a:pt x="0" y="0"/>
                </a:moveTo>
                <a:lnTo>
                  <a:pt x="684178" y="0"/>
                </a:lnTo>
                <a:lnTo>
                  <a:pt x="684178" y="903815"/>
                </a:lnTo>
                <a:lnTo>
                  <a:pt x="0" y="903815"/>
                </a:lnTo>
                <a:lnTo>
                  <a:pt x="0" y="0"/>
                </a:lnTo>
                <a:close/>
              </a:path>
            </a:pathLst>
          </a:custGeom>
          <a:blipFill rotWithShape="1">
            <a:blip r:embed="rId30">
              <a:alphaModFix/>
            </a:blip>
            <a:stretch>
              <a:fillRect/>
            </a:stretch>
          </a:blipFill>
          <a:ln>
            <a:noFill/>
          </a:ln>
        </p:spPr>
        <p:txBody>
          <a:bodyPr/>
          <a:lstStyle/>
          <a:p>
            <a:endParaRPr lang="en-US"/>
          </a:p>
        </p:txBody>
      </p:sp>
      <p:sp>
        <p:nvSpPr>
          <p:cNvPr id="800" name="Google Shape;800;p34"/>
          <p:cNvSpPr/>
          <p:nvPr/>
        </p:nvSpPr>
        <p:spPr>
          <a:xfrm>
            <a:off x="15222201" y="4541792"/>
            <a:ext cx="1166151" cy="549151"/>
          </a:xfrm>
          <a:custGeom>
            <a:avLst/>
            <a:gdLst/>
            <a:ahLst/>
            <a:cxnLst/>
            <a:rect l="l" t="t" r="r" b="b"/>
            <a:pathLst>
              <a:path w="1166151" h="549151" extrusionOk="0">
                <a:moveTo>
                  <a:pt x="0" y="0"/>
                </a:moveTo>
                <a:lnTo>
                  <a:pt x="1166151" y="0"/>
                </a:lnTo>
                <a:lnTo>
                  <a:pt x="1166151" y="549151"/>
                </a:lnTo>
                <a:lnTo>
                  <a:pt x="0" y="549151"/>
                </a:lnTo>
                <a:lnTo>
                  <a:pt x="0" y="0"/>
                </a:lnTo>
                <a:close/>
              </a:path>
            </a:pathLst>
          </a:custGeom>
          <a:blipFill rotWithShape="1">
            <a:blip r:embed="rId31">
              <a:alphaModFix/>
            </a:blip>
            <a:stretch>
              <a:fillRect/>
            </a:stretch>
          </a:blipFill>
          <a:ln>
            <a:noFill/>
          </a:ln>
        </p:spPr>
        <p:txBody>
          <a:bodyPr/>
          <a:lstStyle/>
          <a:p>
            <a:endParaRPr lang="en-US"/>
          </a:p>
        </p:txBody>
      </p:sp>
      <p:sp>
        <p:nvSpPr>
          <p:cNvPr id="801" name="Google Shape;801;p34"/>
          <p:cNvSpPr/>
          <p:nvPr/>
        </p:nvSpPr>
        <p:spPr>
          <a:xfrm>
            <a:off x="7791671" y="4702737"/>
            <a:ext cx="1165443" cy="227261"/>
          </a:xfrm>
          <a:custGeom>
            <a:avLst/>
            <a:gdLst/>
            <a:ahLst/>
            <a:cxnLst/>
            <a:rect l="l" t="t" r="r" b="b"/>
            <a:pathLst>
              <a:path w="1165443" h="227261" extrusionOk="0">
                <a:moveTo>
                  <a:pt x="0" y="0"/>
                </a:moveTo>
                <a:lnTo>
                  <a:pt x="1165443" y="0"/>
                </a:lnTo>
                <a:lnTo>
                  <a:pt x="1165443" y="227261"/>
                </a:lnTo>
                <a:lnTo>
                  <a:pt x="0" y="227261"/>
                </a:lnTo>
                <a:lnTo>
                  <a:pt x="0" y="0"/>
                </a:lnTo>
                <a:close/>
              </a:path>
            </a:pathLst>
          </a:custGeom>
          <a:blipFill rotWithShape="1">
            <a:blip r:embed="rId32">
              <a:alphaModFix/>
            </a:blip>
            <a:stretch>
              <a:fillRect/>
            </a:stretch>
          </a:blipFill>
          <a:ln>
            <a:noFill/>
          </a:ln>
        </p:spPr>
        <p:txBody>
          <a:bodyPr/>
          <a:lstStyle/>
          <a:p>
            <a:endParaRPr lang="en-US"/>
          </a:p>
        </p:txBody>
      </p:sp>
      <p:sp>
        <p:nvSpPr>
          <p:cNvPr id="802" name="Google Shape;802;p34"/>
          <p:cNvSpPr/>
          <p:nvPr/>
        </p:nvSpPr>
        <p:spPr>
          <a:xfrm>
            <a:off x="9676753" y="7089696"/>
            <a:ext cx="745889" cy="317003"/>
          </a:xfrm>
          <a:custGeom>
            <a:avLst/>
            <a:gdLst/>
            <a:ahLst/>
            <a:cxnLst/>
            <a:rect l="l" t="t" r="r" b="b"/>
            <a:pathLst>
              <a:path w="745889" h="317003" extrusionOk="0">
                <a:moveTo>
                  <a:pt x="0" y="0"/>
                </a:moveTo>
                <a:lnTo>
                  <a:pt x="745889" y="0"/>
                </a:lnTo>
                <a:lnTo>
                  <a:pt x="745889" y="317003"/>
                </a:lnTo>
                <a:lnTo>
                  <a:pt x="0" y="317003"/>
                </a:lnTo>
                <a:lnTo>
                  <a:pt x="0" y="0"/>
                </a:lnTo>
                <a:close/>
              </a:path>
            </a:pathLst>
          </a:custGeom>
          <a:blipFill rotWithShape="1">
            <a:blip r:embed="rId33">
              <a:alphaModFix/>
            </a:blip>
            <a:stretch>
              <a:fillRect/>
            </a:stretch>
          </a:blipFill>
          <a:ln>
            <a:noFill/>
          </a:ln>
        </p:spPr>
        <p:txBody>
          <a:bodyPr/>
          <a:lstStyle/>
          <a:p>
            <a:endParaRPr lang="en-US"/>
          </a:p>
        </p:txBody>
      </p:sp>
      <p:sp>
        <p:nvSpPr>
          <p:cNvPr id="803" name="Google Shape;803;p34"/>
          <p:cNvSpPr/>
          <p:nvPr/>
        </p:nvSpPr>
        <p:spPr>
          <a:xfrm>
            <a:off x="14451524" y="6997582"/>
            <a:ext cx="1021025" cy="501230"/>
          </a:xfrm>
          <a:custGeom>
            <a:avLst/>
            <a:gdLst/>
            <a:ahLst/>
            <a:cxnLst/>
            <a:rect l="l" t="t" r="r" b="b"/>
            <a:pathLst>
              <a:path w="1021025" h="501230" extrusionOk="0">
                <a:moveTo>
                  <a:pt x="0" y="0"/>
                </a:moveTo>
                <a:lnTo>
                  <a:pt x="1021025" y="0"/>
                </a:lnTo>
                <a:lnTo>
                  <a:pt x="1021025" y="501231"/>
                </a:lnTo>
                <a:lnTo>
                  <a:pt x="0" y="501231"/>
                </a:lnTo>
                <a:lnTo>
                  <a:pt x="0" y="0"/>
                </a:lnTo>
                <a:close/>
              </a:path>
            </a:pathLst>
          </a:custGeom>
          <a:blipFill rotWithShape="1">
            <a:blip r:embed="rId34">
              <a:alphaModFix/>
            </a:blip>
            <a:stretch>
              <a:fillRect/>
            </a:stretch>
          </a:blipFill>
          <a:ln>
            <a:noFill/>
          </a:ln>
        </p:spPr>
        <p:txBody>
          <a:bodyPr/>
          <a:lstStyle/>
          <a:p>
            <a:endParaRPr lang="en-US"/>
          </a:p>
        </p:txBody>
      </p:sp>
      <p:sp>
        <p:nvSpPr>
          <p:cNvPr id="804" name="Google Shape;804;p34"/>
          <p:cNvSpPr/>
          <p:nvPr/>
        </p:nvSpPr>
        <p:spPr>
          <a:xfrm>
            <a:off x="15883718" y="6969235"/>
            <a:ext cx="597001" cy="557924"/>
          </a:xfrm>
          <a:custGeom>
            <a:avLst/>
            <a:gdLst/>
            <a:ahLst/>
            <a:cxnLst/>
            <a:rect l="l" t="t" r="r" b="b"/>
            <a:pathLst>
              <a:path w="597001" h="557924" extrusionOk="0">
                <a:moveTo>
                  <a:pt x="0" y="0"/>
                </a:moveTo>
                <a:lnTo>
                  <a:pt x="597001" y="0"/>
                </a:lnTo>
                <a:lnTo>
                  <a:pt x="597001" y="557925"/>
                </a:lnTo>
                <a:lnTo>
                  <a:pt x="0" y="557925"/>
                </a:lnTo>
                <a:lnTo>
                  <a:pt x="0" y="0"/>
                </a:lnTo>
                <a:close/>
              </a:path>
            </a:pathLst>
          </a:custGeom>
          <a:blipFill rotWithShape="1">
            <a:blip r:embed="rId35">
              <a:alphaModFix/>
            </a:blip>
            <a:stretch>
              <a:fillRect/>
            </a:stretch>
          </a:blipFill>
          <a:ln>
            <a:noFill/>
          </a:ln>
        </p:spPr>
        <p:txBody>
          <a:bodyPr/>
          <a:lstStyle/>
          <a:p>
            <a:endParaRPr lang="en-US"/>
          </a:p>
        </p:txBody>
      </p:sp>
      <p:sp>
        <p:nvSpPr>
          <p:cNvPr id="805" name="Google Shape;805;p34"/>
          <p:cNvSpPr/>
          <p:nvPr/>
        </p:nvSpPr>
        <p:spPr>
          <a:xfrm>
            <a:off x="5963417" y="4679837"/>
            <a:ext cx="1340925" cy="273061"/>
          </a:xfrm>
          <a:custGeom>
            <a:avLst/>
            <a:gdLst/>
            <a:ahLst/>
            <a:cxnLst/>
            <a:rect l="l" t="t" r="r" b="b"/>
            <a:pathLst>
              <a:path w="1340925" h="273061" extrusionOk="0">
                <a:moveTo>
                  <a:pt x="0" y="0"/>
                </a:moveTo>
                <a:lnTo>
                  <a:pt x="1340925" y="0"/>
                </a:lnTo>
                <a:lnTo>
                  <a:pt x="1340925" y="273061"/>
                </a:lnTo>
                <a:lnTo>
                  <a:pt x="0" y="273061"/>
                </a:lnTo>
                <a:lnTo>
                  <a:pt x="0" y="0"/>
                </a:lnTo>
                <a:close/>
              </a:path>
            </a:pathLst>
          </a:custGeom>
          <a:blipFill rotWithShape="1">
            <a:blip r:embed="rId36">
              <a:alphaModFix/>
            </a:blip>
            <a:stretch>
              <a:fillRect/>
            </a:stretch>
          </a:blipFill>
          <a:ln>
            <a:noFill/>
          </a:ln>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809"/>
        <p:cNvGrpSpPr/>
        <p:nvPr/>
      </p:nvGrpSpPr>
      <p:grpSpPr>
        <a:xfrm>
          <a:off x="0" y="0"/>
          <a:ext cx="0" cy="0"/>
          <a:chOff x="0" y="0"/>
          <a:chExt cx="0" cy="0"/>
        </a:xfrm>
      </p:grpSpPr>
      <p:sp>
        <p:nvSpPr>
          <p:cNvPr id="810" name="Google Shape;810;p35"/>
          <p:cNvSpPr/>
          <p:nvPr/>
        </p:nvSpPr>
        <p:spPr>
          <a:xfrm>
            <a:off x="10832075" y="5251958"/>
            <a:ext cx="1043044" cy="817367"/>
          </a:xfrm>
          <a:custGeom>
            <a:avLst/>
            <a:gdLst/>
            <a:ahLst/>
            <a:cxnLst/>
            <a:rect l="l" t="t" r="r" b="b"/>
            <a:pathLst>
              <a:path w="1043044" h="817367" extrusionOk="0">
                <a:moveTo>
                  <a:pt x="0" y="0"/>
                </a:moveTo>
                <a:lnTo>
                  <a:pt x="1043044" y="0"/>
                </a:lnTo>
                <a:lnTo>
                  <a:pt x="1043044" y="817367"/>
                </a:lnTo>
                <a:lnTo>
                  <a:pt x="0" y="817367"/>
                </a:lnTo>
                <a:lnTo>
                  <a:pt x="0" y="0"/>
                </a:lnTo>
                <a:close/>
              </a:path>
            </a:pathLst>
          </a:custGeom>
          <a:blipFill rotWithShape="1">
            <a:blip r:embed="rId3">
              <a:alphaModFix/>
            </a:blip>
            <a:stretch>
              <a:fillRect/>
            </a:stretch>
          </a:blipFill>
          <a:ln>
            <a:noFill/>
          </a:ln>
        </p:spPr>
        <p:txBody>
          <a:bodyPr/>
          <a:lstStyle/>
          <a:p>
            <a:endParaRPr lang="en-US"/>
          </a:p>
        </p:txBody>
      </p:sp>
      <p:sp>
        <p:nvSpPr>
          <p:cNvPr id="811" name="Google Shape;811;p35"/>
          <p:cNvSpPr/>
          <p:nvPr/>
        </p:nvSpPr>
        <p:spPr>
          <a:xfrm>
            <a:off x="7098588" y="8386549"/>
            <a:ext cx="1424732" cy="1043616"/>
          </a:xfrm>
          <a:custGeom>
            <a:avLst/>
            <a:gdLst/>
            <a:ahLst/>
            <a:cxnLst/>
            <a:rect l="l" t="t" r="r" b="b"/>
            <a:pathLst>
              <a:path w="1424732" h="1043616" extrusionOk="0">
                <a:moveTo>
                  <a:pt x="0" y="0"/>
                </a:moveTo>
                <a:lnTo>
                  <a:pt x="1424733" y="0"/>
                </a:lnTo>
                <a:lnTo>
                  <a:pt x="1424733" y="1043617"/>
                </a:lnTo>
                <a:lnTo>
                  <a:pt x="0" y="1043617"/>
                </a:lnTo>
                <a:lnTo>
                  <a:pt x="0" y="0"/>
                </a:lnTo>
                <a:close/>
              </a:path>
            </a:pathLst>
          </a:custGeom>
          <a:blipFill rotWithShape="1">
            <a:blip r:embed="rId4">
              <a:alphaModFix/>
            </a:blip>
            <a:stretch>
              <a:fillRect/>
            </a:stretch>
          </a:blipFill>
          <a:ln>
            <a:noFill/>
          </a:ln>
        </p:spPr>
        <p:txBody>
          <a:bodyPr/>
          <a:lstStyle/>
          <a:p>
            <a:endParaRPr lang="en-US"/>
          </a:p>
        </p:txBody>
      </p:sp>
      <p:sp>
        <p:nvSpPr>
          <p:cNvPr id="812" name="Google Shape;812;p35"/>
          <p:cNvSpPr/>
          <p:nvPr/>
        </p:nvSpPr>
        <p:spPr>
          <a:xfrm>
            <a:off x="6568297" y="3480520"/>
            <a:ext cx="1540448" cy="487342"/>
          </a:xfrm>
          <a:custGeom>
            <a:avLst/>
            <a:gdLst/>
            <a:ahLst/>
            <a:cxnLst/>
            <a:rect l="l" t="t" r="r" b="b"/>
            <a:pathLst>
              <a:path w="1540448" h="487342" extrusionOk="0">
                <a:moveTo>
                  <a:pt x="0" y="0"/>
                </a:moveTo>
                <a:lnTo>
                  <a:pt x="1540448" y="0"/>
                </a:lnTo>
                <a:lnTo>
                  <a:pt x="1540448" y="487341"/>
                </a:lnTo>
                <a:lnTo>
                  <a:pt x="0" y="487341"/>
                </a:lnTo>
                <a:lnTo>
                  <a:pt x="0" y="0"/>
                </a:lnTo>
                <a:close/>
              </a:path>
            </a:pathLst>
          </a:custGeom>
          <a:blipFill rotWithShape="1">
            <a:blip r:embed="rId5">
              <a:alphaModFix/>
            </a:blip>
            <a:stretch>
              <a:fillRect/>
            </a:stretch>
          </a:blipFill>
          <a:ln>
            <a:noFill/>
          </a:ln>
        </p:spPr>
        <p:txBody>
          <a:bodyPr/>
          <a:lstStyle/>
          <a:p>
            <a:endParaRPr lang="en-US"/>
          </a:p>
        </p:txBody>
      </p:sp>
      <p:sp>
        <p:nvSpPr>
          <p:cNvPr id="813" name="Google Shape;813;p35"/>
          <p:cNvSpPr/>
          <p:nvPr/>
        </p:nvSpPr>
        <p:spPr>
          <a:xfrm>
            <a:off x="4278109" y="2977701"/>
            <a:ext cx="833268" cy="1492978"/>
          </a:xfrm>
          <a:custGeom>
            <a:avLst/>
            <a:gdLst/>
            <a:ahLst/>
            <a:cxnLst/>
            <a:rect l="l" t="t" r="r" b="b"/>
            <a:pathLst>
              <a:path w="833268" h="1492978" extrusionOk="0">
                <a:moveTo>
                  <a:pt x="0" y="0"/>
                </a:moveTo>
                <a:lnTo>
                  <a:pt x="833267" y="0"/>
                </a:lnTo>
                <a:lnTo>
                  <a:pt x="833267" y="1492978"/>
                </a:lnTo>
                <a:lnTo>
                  <a:pt x="0" y="1492978"/>
                </a:lnTo>
                <a:lnTo>
                  <a:pt x="0" y="0"/>
                </a:lnTo>
                <a:close/>
              </a:path>
            </a:pathLst>
          </a:custGeom>
          <a:blipFill rotWithShape="1">
            <a:blip r:embed="rId6">
              <a:alphaModFix/>
            </a:blip>
            <a:stretch>
              <a:fillRect b="-35043"/>
            </a:stretch>
          </a:blipFill>
          <a:ln>
            <a:noFill/>
          </a:ln>
        </p:spPr>
        <p:txBody>
          <a:bodyPr/>
          <a:lstStyle/>
          <a:p>
            <a:endParaRPr lang="en-US"/>
          </a:p>
        </p:txBody>
      </p:sp>
      <p:sp>
        <p:nvSpPr>
          <p:cNvPr id="814" name="Google Shape;814;p35"/>
          <p:cNvSpPr/>
          <p:nvPr/>
        </p:nvSpPr>
        <p:spPr>
          <a:xfrm rot="5400000">
            <a:off x="13334843" y="3202549"/>
            <a:ext cx="1022879" cy="1043283"/>
          </a:xfrm>
          <a:custGeom>
            <a:avLst/>
            <a:gdLst/>
            <a:ahLst/>
            <a:cxnLst/>
            <a:rect l="l" t="t" r="r" b="b"/>
            <a:pathLst>
              <a:path w="1022879" h="1043283" extrusionOk="0">
                <a:moveTo>
                  <a:pt x="0" y="0"/>
                </a:moveTo>
                <a:lnTo>
                  <a:pt x="1022879" y="0"/>
                </a:lnTo>
                <a:lnTo>
                  <a:pt x="1022879" y="1043283"/>
                </a:lnTo>
                <a:lnTo>
                  <a:pt x="0" y="1043283"/>
                </a:lnTo>
                <a:lnTo>
                  <a:pt x="0" y="0"/>
                </a:lnTo>
                <a:close/>
              </a:path>
            </a:pathLst>
          </a:custGeom>
          <a:blipFill rotWithShape="1">
            <a:blip r:embed="rId7">
              <a:alphaModFix/>
            </a:blip>
            <a:stretch>
              <a:fillRect/>
            </a:stretch>
          </a:blipFill>
          <a:ln>
            <a:noFill/>
          </a:ln>
        </p:spPr>
        <p:txBody>
          <a:bodyPr/>
          <a:lstStyle/>
          <a:p>
            <a:endParaRPr lang="en-US"/>
          </a:p>
        </p:txBody>
      </p:sp>
      <p:sp>
        <p:nvSpPr>
          <p:cNvPr id="815" name="Google Shape;815;p35"/>
          <p:cNvSpPr/>
          <p:nvPr/>
        </p:nvSpPr>
        <p:spPr>
          <a:xfrm>
            <a:off x="5838091" y="1654401"/>
            <a:ext cx="703220" cy="888746"/>
          </a:xfrm>
          <a:custGeom>
            <a:avLst/>
            <a:gdLst/>
            <a:ahLst/>
            <a:cxnLst/>
            <a:rect l="l" t="t" r="r" b="b"/>
            <a:pathLst>
              <a:path w="703220" h="888746" extrusionOk="0">
                <a:moveTo>
                  <a:pt x="0" y="0"/>
                </a:moveTo>
                <a:lnTo>
                  <a:pt x="703220" y="0"/>
                </a:lnTo>
                <a:lnTo>
                  <a:pt x="703220" y="888746"/>
                </a:lnTo>
                <a:lnTo>
                  <a:pt x="0" y="888746"/>
                </a:lnTo>
                <a:lnTo>
                  <a:pt x="0" y="0"/>
                </a:lnTo>
                <a:close/>
              </a:path>
            </a:pathLst>
          </a:custGeom>
          <a:blipFill rotWithShape="1">
            <a:blip r:embed="rId8">
              <a:alphaModFix/>
            </a:blip>
            <a:stretch>
              <a:fillRect/>
            </a:stretch>
          </a:blipFill>
          <a:ln>
            <a:noFill/>
          </a:ln>
        </p:spPr>
        <p:txBody>
          <a:bodyPr/>
          <a:lstStyle/>
          <a:p>
            <a:endParaRPr lang="en-US"/>
          </a:p>
        </p:txBody>
      </p:sp>
      <p:sp>
        <p:nvSpPr>
          <p:cNvPr id="816" name="Google Shape;816;p35"/>
          <p:cNvSpPr/>
          <p:nvPr/>
        </p:nvSpPr>
        <p:spPr>
          <a:xfrm>
            <a:off x="3261283" y="3071117"/>
            <a:ext cx="607952" cy="1306147"/>
          </a:xfrm>
          <a:custGeom>
            <a:avLst/>
            <a:gdLst/>
            <a:ahLst/>
            <a:cxnLst/>
            <a:rect l="l" t="t" r="r" b="b"/>
            <a:pathLst>
              <a:path w="607952" h="1306147" extrusionOk="0">
                <a:moveTo>
                  <a:pt x="0" y="0"/>
                </a:moveTo>
                <a:lnTo>
                  <a:pt x="607952" y="0"/>
                </a:lnTo>
                <a:lnTo>
                  <a:pt x="607952" y="1306147"/>
                </a:lnTo>
                <a:lnTo>
                  <a:pt x="0" y="1306147"/>
                </a:lnTo>
                <a:lnTo>
                  <a:pt x="0" y="0"/>
                </a:lnTo>
                <a:close/>
              </a:path>
            </a:pathLst>
          </a:custGeom>
          <a:blipFill rotWithShape="1">
            <a:blip r:embed="rId9">
              <a:alphaModFix/>
            </a:blip>
            <a:stretch>
              <a:fillRect/>
            </a:stretch>
          </a:blipFill>
          <a:ln>
            <a:noFill/>
          </a:ln>
        </p:spPr>
        <p:txBody>
          <a:bodyPr/>
          <a:lstStyle/>
          <a:p>
            <a:endParaRPr lang="en-US"/>
          </a:p>
        </p:txBody>
      </p:sp>
      <p:sp>
        <p:nvSpPr>
          <p:cNvPr id="817" name="Google Shape;817;p35"/>
          <p:cNvSpPr/>
          <p:nvPr/>
        </p:nvSpPr>
        <p:spPr>
          <a:xfrm>
            <a:off x="5045975" y="6735359"/>
            <a:ext cx="950202" cy="1204693"/>
          </a:xfrm>
          <a:custGeom>
            <a:avLst/>
            <a:gdLst/>
            <a:ahLst/>
            <a:cxnLst/>
            <a:rect l="l" t="t" r="r" b="b"/>
            <a:pathLst>
              <a:path w="950202" h="1204693" extrusionOk="0">
                <a:moveTo>
                  <a:pt x="0" y="0"/>
                </a:moveTo>
                <a:lnTo>
                  <a:pt x="950201" y="0"/>
                </a:lnTo>
                <a:lnTo>
                  <a:pt x="950201" y="1204693"/>
                </a:lnTo>
                <a:lnTo>
                  <a:pt x="0" y="1204693"/>
                </a:lnTo>
                <a:lnTo>
                  <a:pt x="0" y="0"/>
                </a:lnTo>
                <a:close/>
              </a:path>
            </a:pathLst>
          </a:custGeom>
          <a:blipFill rotWithShape="1">
            <a:blip r:embed="rId10">
              <a:alphaModFix/>
            </a:blip>
            <a:stretch>
              <a:fillRect/>
            </a:stretch>
          </a:blipFill>
          <a:ln>
            <a:noFill/>
          </a:ln>
        </p:spPr>
        <p:txBody>
          <a:bodyPr/>
          <a:lstStyle/>
          <a:p>
            <a:endParaRPr lang="en-US"/>
          </a:p>
        </p:txBody>
      </p:sp>
      <p:sp>
        <p:nvSpPr>
          <p:cNvPr id="818" name="Google Shape;818;p35"/>
          <p:cNvSpPr/>
          <p:nvPr/>
        </p:nvSpPr>
        <p:spPr>
          <a:xfrm>
            <a:off x="3972847" y="1548732"/>
            <a:ext cx="1062956" cy="1100084"/>
          </a:xfrm>
          <a:custGeom>
            <a:avLst/>
            <a:gdLst/>
            <a:ahLst/>
            <a:cxnLst/>
            <a:rect l="l" t="t" r="r" b="b"/>
            <a:pathLst>
              <a:path w="1062956" h="1100084" extrusionOk="0">
                <a:moveTo>
                  <a:pt x="0" y="0"/>
                </a:moveTo>
                <a:lnTo>
                  <a:pt x="1062956" y="0"/>
                </a:lnTo>
                <a:lnTo>
                  <a:pt x="1062956" y="1100084"/>
                </a:lnTo>
                <a:lnTo>
                  <a:pt x="0" y="1100084"/>
                </a:lnTo>
                <a:lnTo>
                  <a:pt x="0" y="0"/>
                </a:lnTo>
                <a:close/>
              </a:path>
            </a:pathLst>
          </a:custGeom>
          <a:blipFill rotWithShape="1">
            <a:blip r:embed="rId11">
              <a:alphaModFix/>
            </a:blip>
            <a:stretch>
              <a:fillRect/>
            </a:stretch>
          </a:blipFill>
          <a:ln>
            <a:noFill/>
          </a:ln>
        </p:spPr>
        <p:txBody>
          <a:bodyPr/>
          <a:lstStyle/>
          <a:p>
            <a:endParaRPr lang="en-US"/>
          </a:p>
        </p:txBody>
      </p:sp>
      <p:sp>
        <p:nvSpPr>
          <p:cNvPr id="819" name="Google Shape;819;p35"/>
          <p:cNvSpPr/>
          <p:nvPr/>
        </p:nvSpPr>
        <p:spPr>
          <a:xfrm>
            <a:off x="12132711" y="8506360"/>
            <a:ext cx="1949079" cy="803995"/>
          </a:xfrm>
          <a:custGeom>
            <a:avLst/>
            <a:gdLst/>
            <a:ahLst/>
            <a:cxnLst/>
            <a:rect l="l" t="t" r="r" b="b"/>
            <a:pathLst>
              <a:path w="1949079" h="803995" extrusionOk="0">
                <a:moveTo>
                  <a:pt x="0" y="0"/>
                </a:moveTo>
                <a:lnTo>
                  <a:pt x="1949080" y="0"/>
                </a:lnTo>
                <a:lnTo>
                  <a:pt x="1949080" y="803995"/>
                </a:lnTo>
                <a:lnTo>
                  <a:pt x="0" y="803995"/>
                </a:lnTo>
                <a:lnTo>
                  <a:pt x="0" y="0"/>
                </a:lnTo>
                <a:close/>
              </a:path>
            </a:pathLst>
          </a:custGeom>
          <a:blipFill rotWithShape="1">
            <a:blip r:embed="rId12">
              <a:alphaModFix/>
            </a:blip>
            <a:stretch>
              <a:fillRect/>
            </a:stretch>
          </a:blipFill>
          <a:ln>
            <a:noFill/>
          </a:ln>
        </p:spPr>
        <p:txBody>
          <a:bodyPr/>
          <a:lstStyle/>
          <a:p>
            <a:endParaRPr lang="en-US"/>
          </a:p>
        </p:txBody>
      </p:sp>
      <p:sp>
        <p:nvSpPr>
          <p:cNvPr id="820" name="Google Shape;820;p35"/>
          <p:cNvSpPr/>
          <p:nvPr/>
        </p:nvSpPr>
        <p:spPr>
          <a:xfrm>
            <a:off x="8491968" y="5273911"/>
            <a:ext cx="547223" cy="773460"/>
          </a:xfrm>
          <a:custGeom>
            <a:avLst/>
            <a:gdLst/>
            <a:ahLst/>
            <a:cxnLst/>
            <a:rect l="l" t="t" r="r" b="b"/>
            <a:pathLst>
              <a:path w="547223" h="773460" extrusionOk="0">
                <a:moveTo>
                  <a:pt x="0" y="0"/>
                </a:moveTo>
                <a:lnTo>
                  <a:pt x="547223" y="0"/>
                </a:lnTo>
                <a:lnTo>
                  <a:pt x="547223" y="773460"/>
                </a:lnTo>
                <a:lnTo>
                  <a:pt x="0" y="773460"/>
                </a:lnTo>
                <a:lnTo>
                  <a:pt x="0" y="0"/>
                </a:lnTo>
                <a:close/>
              </a:path>
            </a:pathLst>
          </a:custGeom>
          <a:blipFill rotWithShape="1">
            <a:blip r:embed="rId13">
              <a:alphaModFix/>
            </a:blip>
            <a:stretch>
              <a:fillRect/>
            </a:stretch>
          </a:blipFill>
          <a:ln>
            <a:noFill/>
          </a:ln>
        </p:spPr>
        <p:txBody>
          <a:bodyPr/>
          <a:lstStyle/>
          <a:p>
            <a:endParaRPr lang="en-US"/>
          </a:p>
        </p:txBody>
      </p:sp>
      <p:sp>
        <p:nvSpPr>
          <p:cNvPr id="821" name="Google Shape;821;p35"/>
          <p:cNvSpPr/>
          <p:nvPr/>
        </p:nvSpPr>
        <p:spPr>
          <a:xfrm>
            <a:off x="11014591" y="3159142"/>
            <a:ext cx="687947" cy="1130098"/>
          </a:xfrm>
          <a:custGeom>
            <a:avLst/>
            <a:gdLst/>
            <a:ahLst/>
            <a:cxnLst/>
            <a:rect l="l" t="t" r="r" b="b"/>
            <a:pathLst>
              <a:path w="687947" h="1130098" extrusionOk="0">
                <a:moveTo>
                  <a:pt x="0" y="0"/>
                </a:moveTo>
                <a:lnTo>
                  <a:pt x="687947" y="0"/>
                </a:lnTo>
                <a:lnTo>
                  <a:pt x="687947" y="1130097"/>
                </a:lnTo>
                <a:lnTo>
                  <a:pt x="0" y="1130097"/>
                </a:lnTo>
                <a:lnTo>
                  <a:pt x="0" y="0"/>
                </a:lnTo>
                <a:close/>
              </a:path>
            </a:pathLst>
          </a:custGeom>
          <a:blipFill rotWithShape="1">
            <a:blip r:embed="rId14">
              <a:alphaModFix/>
            </a:blip>
            <a:stretch>
              <a:fillRect/>
            </a:stretch>
          </a:blipFill>
          <a:ln>
            <a:noFill/>
          </a:ln>
        </p:spPr>
        <p:txBody>
          <a:bodyPr/>
          <a:lstStyle/>
          <a:p>
            <a:endParaRPr lang="en-US"/>
          </a:p>
        </p:txBody>
      </p:sp>
      <p:sp>
        <p:nvSpPr>
          <p:cNvPr id="822" name="Google Shape;822;p35"/>
          <p:cNvSpPr/>
          <p:nvPr/>
        </p:nvSpPr>
        <p:spPr>
          <a:xfrm>
            <a:off x="12368830" y="4781714"/>
            <a:ext cx="654801" cy="1757855"/>
          </a:xfrm>
          <a:custGeom>
            <a:avLst/>
            <a:gdLst/>
            <a:ahLst/>
            <a:cxnLst/>
            <a:rect l="l" t="t" r="r" b="b"/>
            <a:pathLst>
              <a:path w="654801" h="1757855" extrusionOk="0">
                <a:moveTo>
                  <a:pt x="0" y="0"/>
                </a:moveTo>
                <a:lnTo>
                  <a:pt x="654801" y="0"/>
                </a:lnTo>
                <a:lnTo>
                  <a:pt x="654801" y="1757855"/>
                </a:lnTo>
                <a:lnTo>
                  <a:pt x="0" y="1757855"/>
                </a:lnTo>
                <a:lnTo>
                  <a:pt x="0" y="0"/>
                </a:lnTo>
                <a:close/>
              </a:path>
            </a:pathLst>
          </a:custGeom>
          <a:blipFill rotWithShape="1">
            <a:blip r:embed="rId15">
              <a:alphaModFix/>
            </a:blip>
            <a:stretch>
              <a:fillRect/>
            </a:stretch>
          </a:blipFill>
          <a:ln>
            <a:noFill/>
          </a:ln>
        </p:spPr>
        <p:txBody>
          <a:bodyPr/>
          <a:lstStyle/>
          <a:p>
            <a:endParaRPr lang="en-US"/>
          </a:p>
        </p:txBody>
      </p:sp>
      <p:sp>
        <p:nvSpPr>
          <p:cNvPr id="823" name="Google Shape;823;p35"/>
          <p:cNvSpPr/>
          <p:nvPr/>
        </p:nvSpPr>
        <p:spPr>
          <a:xfrm>
            <a:off x="5293153" y="8340772"/>
            <a:ext cx="710901" cy="1135171"/>
          </a:xfrm>
          <a:custGeom>
            <a:avLst/>
            <a:gdLst/>
            <a:ahLst/>
            <a:cxnLst/>
            <a:rect l="l" t="t" r="r" b="b"/>
            <a:pathLst>
              <a:path w="710901" h="1135171" extrusionOk="0">
                <a:moveTo>
                  <a:pt x="0" y="0"/>
                </a:moveTo>
                <a:lnTo>
                  <a:pt x="710900" y="0"/>
                </a:lnTo>
                <a:lnTo>
                  <a:pt x="710900" y="1135171"/>
                </a:lnTo>
                <a:lnTo>
                  <a:pt x="0" y="1135171"/>
                </a:lnTo>
                <a:lnTo>
                  <a:pt x="0" y="0"/>
                </a:lnTo>
                <a:close/>
              </a:path>
            </a:pathLst>
          </a:custGeom>
          <a:blipFill rotWithShape="1">
            <a:blip r:embed="rId16">
              <a:alphaModFix/>
            </a:blip>
            <a:stretch>
              <a:fillRect/>
            </a:stretch>
          </a:blipFill>
          <a:ln>
            <a:noFill/>
          </a:ln>
        </p:spPr>
        <p:txBody>
          <a:bodyPr/>
          <a:lstStyle/>
          <a:p>
            <a:endParaRPr lang="en-US"/>
          </a:p>
        </p:txBody>
      </p:sp>
      <p:sp>
        <p:nvSpPr>
          <p:cNvPr id="824" name="Google Shape;824;p35"/>
          <p:cNvSpPr/>
          <p:nvPr/>
        </p:nvSpPr>
        <p:spPr>
          <a:xfrm>
            <a:off x="8517619" y="3161780"/>
            <a:ext cx="1062956" cy="1124821"/>
          </a:xfrm>
          <a:custGeom>
            <a:avLst/>
            <a:gdLst/>
            <a:ahLst/>
            <a:cxnLst/>
            <a:rect l="l" t="t" r="r" b="b"/>
            <a:pathLst>
              <a:path w="1062956" h="1124821" extrusionOk="0">
                <a:moveTo>
                  <a:pt x="0" y="0"/>
                </a:moveTo>
                <a:lnTo>
                  <a:pt x="1062956" y="0"/>
                </a:lnTo>
                <a:lnTo>
                  <a:pt x="1062956" y="1124821"/>
                </a:lnTo>
                <a:lnTo>
                  <a:pt x="0" y="1124821"/>
                </a:lnTo>
                <a:lnTo>
                  <a:pt x="0" y="0"/>
                </a:lnTo>
                <a:close/>
              </a:path>
            </a:pathLst>
          </a:custGeom>
          <a:blipFill rotWithShape="1">
            <a:blip r:embed="rId17">
              <a:alphaModFix/>
            </a:blip>
            <a:stretch>
              <a:fillRect/>
            </a:stretch>
          </a:blipFill>
          <a:ln>
            <a:noFill/>
          </a:ln>
        </p:spPr>
        <p:txBody>
          <a:bodyPr/>
          <a:lstStyle/>
          <a:p>
            <a:endParaRPr lang="en-US"/>
          </a:p>
        </p:txBody>
      </p:sp>
      <p:sp>
        <p:nvSpPr>
          <p:cNvPr id="825" name="Google Shape;825;p35"/>
          <p:cNvSpPr/>
          <p:nvPr/>
        </p:nvSpPr>
        <p:spPr>
          <a:xfrm>
            <a:off x="9989449" y="3114023"/>
            <a:ext cx="616268" cy="1220334"/>
          </a:xfrm>
          <a:custGeom>
            <a:avLst/>
            <a:gdLst/>
            <a:ahLst/>
            <a:cxnLst/>
            <a:rect l="l" t="t" r="r" b="b"/>
            <a:pathLst>
              <a:path w="616268" h="1220334" extrusionOk="0">
                <a:moveTo>
                  <a:pt x="0" y="0"/>
                </a:moveTo>
                <a:lnTo>
                  <a:pt x="616268" y="0"/>
                </a:lnTo>
                <a:lnTo>
                  <a:pt x="616268" y="1220334"/>
                </a:lnTo>
                <a:lnTo>
                  <a:pt x="0" y="1220334"/>
                </a:lnTo>
                <a:lnTo>
                  <a:pt x="0" y="0"/>
                </a:lnTo>
                <a:close/>
              </a:path>
            </a:pathLst>
          </a:custGeom>
          <a:blipFill rotWithShape="1">
            <a:blip r:embed="rId18">
              <a:alphaModFix/>
            </a:blip>
            <a:stretch>
              <a:fillRect/>
            </a:stretch>
          </a:blipFill>
          <a:ln>
            <a:noFill/>
          </a:ln>
        </p:spPr>
        <p:txBody>
          <a:bodyPr/>
          <a:lstStyle/>
          <a:p>
            <a:endParaRPr lang="en-US"/>
          </a:p>
        </p:txBody>
      </p:sp>
      <p:sp>
        <p:nvSpPr>
          <p:cNvPr id="826" name="Google Shape;826;p35"/>
          <p:cNvSpPr/>
          <p:nvPr/>
        </p:nvSpPr>
        <p:spPr>
          <a:xfrm>
            <a:off x="10467861" y="1799452"/>
            <a:ext cx="468439" cy="598644"/>
          </a:xfrm>
          <a:custGeom>
            <a:avLst/>
            <a:gdLst/>
            <a:ahLst/>
            <a:cxnLst/>
            <a:rect l="l" t="t" r="r" b="b"/>
            <a:pathLst>
              <a:path w="468439" h="598644" extrusionOk="0">
                <a:moveTo>
                  <a:pt x="0" y="0"/>
                </a:moveTo>
                <a:lnTo>
                  <a:pt x="468439" y="0"/>
                </a:lnTo>
                <a:lnTo>
                  <a:pt x="468439" y="598644"/>
                </a:lnTo>
                <a:lnTo>
                  <a:pt x="0" y="598644"/>
                </a:lnTo>
                <a:lnTo>
                  <a:pt x="0" y="0"/>
                </a:lnTo>
                <a:close/>
              </a:path>
            </a:pathLst>
          </a:custGeom>
          <a:blipFill rotWithShape="1">
            <a:blip r:embed="rId19">
              <a:alphaModFix/>
            </a:blip>
            <a:stretch>
              <a:fillRect/>
            </a:stretch>
          </a:blipFill>
          <a:ln>
            <a:noFill/>
          </a:ln>
        </p:spPr>
        <p:txBody>
          <a:bodyPr/>
          <a:lstStyle/>
          <a:p>
            <a:endParaRPr lang="en-US"/>
          </a:p>
        </p:txBody>
      </p:sp>
      <p:sp>
        <p:nvSpPr>
          <p:cNvPr id="827" name="Google Shape;827;p35"/>
          <p:cNvSpPr/>
          <p:nvPr/>
        </p:nvSpPr>
        <p:spPr>
          <a:xfrm>
            <a:off x="7029749" y="5174620"/>
            <a:ext cx="968508" cy="972043"/>
          </a:xfrm>
          <a:custGeom>
            <a:avLst/>
            <a:gdLst/>
            <a:ahLst/>
            <a:cxnLst/>
            <a:rect l="l" t="t" r="r" b="b"/>
            <a:pathLst>
              <a:path w="968508" h="972043" extrusionOk="0">
                <a:moveTo>
                  <a:pt x="0" y="0"/>
                </a:moveTo>
                <a:lnTo>
                  <a:pt x="968508" y="0"/>
                </a:lnTo>
                <a:lnTo>
                  <a:pt x="968508" y="972043"/>
                </a:lnTo>
                <a:lnTo>
                  <a:pt x="0" y="972043"/>
                </a:lnTo>
                <a:lnTo>
                  <a:pt x="0" y="0"/>
                </a:lnTo>
                <a:close/>
              </a:path>
            </a:pathLst>
          </a:custGeom>
          <a:blipFill rotWithShape="1">
            <a:blip r:embed="rId20">
              <a:alphaModFix/>
            </a:blip>
            <a:stretch>
              <a:fillRect/>
            </a:stretch>
          </a:blipFill>
          <a:ln>
            <a:noFill/>
          </a:ln>
        </p:spPr>
        <p:txBody>
          <a:bodyPr/>
          <a:lstStyle/>
          <a:p>
            <a:endParaRPr lang="en-US"/>
          </a:p>
        </p:txBody>
      </p:sp>
      <p:sp>
        <p:nvSpPr>
          <p:cNvPr id="828" name="Google Shape;828;p35"/>
          <p:cNvSpPr/>
          <p:nvPr/>
        </p:nvSpPr>
        <p:spPr>
          <a:xfrm rot="10800000">
            <a:off x="12111412" y="3112513"/>
            <a:ext cx="804355" cy="1223354"/>
          </a:xfrm>
          <a:custGeom>
            <a:avLst/>
            <a:gdLst/>
            <a:ahLst/>
            <a:cxnLst/>
            <a:rect l="l" t="t" r="r" b="b"/>
            <a:pathLst>
              <a:path w="804355" h="1223354" extrusionOk="0">
                <a:moveTo>
                  <a:pt x="0" y="0"/>
                </a:moveTo>
                <a:lnTo>
                  <a:pt x="804355" y="0"/>
                </a:lnTo>
                <a:lnTo>
                  <a:pt x="804355" y="1223354"/>
                </a:lnTo>
                <a:lnTo>
                  <a:pt x="0" y="1223354"/>
                </a:lnTo>
                <a:lnTo>
                  <a:pt x="0" y="0"/>
                </a:lnTo>
                <a:close/>
              </a:path>
            </a:pathLst>
          </a:custGeom>
          <a:blipFill rotWithShape="1">
            <a:blip r:embed="rId21">
              <a:alphaModFix/>
            </a:blip>
            <a:stretch>
              <a:fillRect/>
            </a:stretch>
          </a:blipFill>
          <a:ln>
            <a:noFill/>
          </a:ln>
        </p:spPr>
        <p:txBody>
          <a:bodyPr/>
          <a:lstStyle/>
          <a:p>
            <a:endParaRPr lang="en-US"/>
          </a:p>
        </p:txBody>
      </p:sp>
      <p:sp>
        <p:nvSpPr>
          <p:cNvPr id="829" name="Google Shape;829;p35"/>
          <p:cNvSpPr/>
          <p:nvPr/>
        </p:nvSpPr>
        <p:spPr>
          <a:xfrm>
            <a:off x="7343599" y="1651894"/>
            <a:ext cx="504974" cy="893760"/>
          </a:xfrm>
          <a:custGeom>
            <a:avLst/>
            <a:gdLst/>
            <a:ahLst/>
            <a:cxnLst/>
            <a:rect l="l" t="t" r="r" b="b"/>
            <a:pathLst>
              <a:path w="504974" h="893760" extrusionOk="0">
                <a:moveTo>
                  <a:pt x="0" y="0"/>
                </a:moveTo>
                <a:lnTo>
                  <a:pt x="504975" y="0"/>
                </a:lnTo>
                <a:lnTo>
                  <a:pt x="504975" y="893760"/>
                </a:lnTo>
                <a:lnTo>
                  <a:pt x="0" y="893760"/>
                </a:lnTo>
                <a:lnTo>
                  <a:pt x="0" y="0"/>
                </a:lnTo>
                <a:close/>
              </a:path>
            </a:pathLst>
          </a:custGeom>
          <a:blipFill rotWithShape="1">
            <a:blip r:embed="rId22">
              <a:alphaModFix/>
            </a:blip>
            <a:stretch>
              <a:fillRect/>
            </a:stretch>
          </a:blipFill>
          <a:ln>
            <a:noFill/>
          </a:ln>
        </p:spPr>
        <p:txBody>
          <a:bodyPr/>
          <a:lstStyle/>
          <a:p>
            <a:endParaRPr lang="en-US"/>
          </a:p>
        </p:txBody>
      </p:sp>
      <p:sp>
        <p:nvSpPr>
          <p:cNvPr id="830" name="Google Shape;830;p35"/>
          <p:cNvSpPr/>
          <p:nvPr/>
        </p:nvSpPr>
        <p:spPr>
          <a:xfrm>
            <a:off x="3576823" y="5168483"/>
            <a:ext cx="1137938" cy="984317"/>
          </a:xfrm>
          <a:custGeom>
            <a:avLst/>
            <a:gdLst/>
            <a:ahLst/>
            <a:cxnLst/>
            <a:rect l="l" t="t" r="r" b="b"/>
            <a:pathLst>
              <a:path w="1137938" h="984317" extrusionOk="0">
                <a:moveTo>
                  <a:pt x="0" y="0"/>
                </a:moveTo>
                <a:lnTo>
                  <a:pt x="1137938" y="0"/>
                </a:lnTo>
                <a:lnTo>
                  <a:pt x="1137938" y="984317"/>
                </a:lnTo>
                <a:lnTo>
                  <a:pt x="0" y="984317"/>
                </a:lnTo>
                <a:lnTo>
                  <a:pt x="0" y="0"/>
                </a:lnTo>
                <a:close/>
              </a:path>
            </a:pathLst>
          </a:custGeom>
          <a:blipFill rotWithShape="1">
            <a:blip r:embed="rId23">
              <a:alphaModFix/>
            </a:blip>
            <a:stretch>
              <a:fillRect/>
            </a:stretch>
          </a:blipFill>
          <a:ln>
            <a:noFill/>
          </a:ln>
        </p:spPr>
        <p:txBody>
          <a:bodyPr/>
          <a:lstStyle/>
          <a:p>
            <a:endParaRPr lang="en-US"/>
          </a:p>
        </p:txBody>
      </p:sp>
      <p:sp>
        <p:nvSpPr>
          <p:cNvPr id="831" name="Google Shape;831;p35"/>
          <p:cNvSpPr/>
          <p:nvPr/>
        </p:nvSpPr>
        <p:spPr>
          <a:xfrm>
            <a:off x="11343486" y="6842497"/>
            <a:ext cx="636342" cy="990416"/>
          </a:xfrm>
          <a:custGeom>
            <a:avLst/>
            <a:gdLst/>
            <a:ahLst/>
            <a:cxnLst/>
            <a:rect l="l" t="t" r="r" b="b"/>
            <a:pathLst>
              <a:path w="636342" h="990416" extrusionOk="0">
                <a:moveTo>
                  <a:pt x="0" y="0"/>
                </a:moveTo>
                <a:lnTo>
                  <a:pt x="636342" y="0"/>
                </a:lnTo>
                <a:lnTo>
                  <a:pt x="636342" y="990416"/>
                </a:lnTo>
                <a:lnTo>
                  <a:pt x="0" y="990416"/>
                </a:lnTo>
                <a:lnTo>
                  <a:pt x="0" y="0"/>
                </a:lnTo>
                <a:close/>
              </a:path>
            </a:pathLst>
          </a:custGeom>
          <a:blipFill rotWithShape="1">
            <a:blip r:embed="rId24">
              <a:alphaModFix/>
            </a:blip>
            <a:stretch>
              <a:fillRect/>
            </a:stretch>
          </a:blipFill>
          <a:ln>
            <a:noFill/>
          </a:ln>
        </p:spPr>
        <p:txBody>
          <a:bodyPr/>
          <a:lstStyle/>
          <a:p>
            <a:endParaRPr lang="en-US"/>
          </a:p>
        </p:txBody>
      </p:sp>
      <p:sp>
        <p:nvSpPr>
          <p:cNvPr id="832" name="Google Shape;832;p35"/>
          <p:cNvSpPr/>
          <p:nvPr/>
        </p:nvSpPr>
        <p:spPr>
          <a:xfrm>
            <a:off x="15176326" y="8424102"/>
            <a:ext cx="1177521" cy="968511"/>
          </a:xfrm>
          <a:custGeom>
            <a:avLst/>
            <a:gdLst/>
            <a:ahLst/>
            <a:cxnLst/>
            <a:rect l="l" t="t" r="r" b="b"/>
            <a:pathLst>
              <a:path w="1177521" h="968511" extrusionOk="0">
                <a:moveTo>
                  <a:pt x="0" y="0"/>
                </a:moveTo>
                <a:lnTo>
                  <a:pt x="1177521" y="0"/>
                </a:lnTo>
                <a:lnTo>
                  <a:pt x="1177521" y="968511"/>
                </a:lnTo>
                <a:lnTo>
                  <a:pt x="0" y="968511"/>
                </a:lnTo>
                <a:lnTo>
                  <a:pt x="0" y="0"/>
                </a:lnTo>
                <a:close/>
              </a:path>
            </a:pathLst>
          </a:custGeom>
          <a:blipFill rotWithShape="1">
            <a:blip r:embed="rId25">
              <a:alphaModFix/>
            </a:blip>
            <a:stretch>
              <a:fillRect/>
            </a:stretch>
          </a:blipFill>
          <a:ln>
            <a:noFill/>
          </a:ln>
        </p:spPr>
        <p:txBody>
          <a:bodyPr/>
          <a:lstStyle/>
          <a:p>
            <a:endParaRPr lang="en-US"/>
          </a:p>
        </p:txBody>
      </p:sp>
      <p:sp>
        <p:nvSpPr>
          <p:cNvPr id="833" name="Google Shape;833;p35"/>
          <p:cNvSpPr/>
          <p:nvPr/>
        </p:nvSpPr>
        <p:spPr>
          <a:xfrm>
            <a:off x="5520250" y="3437761"/>
            <a:ext cx="639173" cy="572859"/>
          </a:xfrm>
          <a:custGeom>
            <a:avLst/>
            <a:gdLst/>
            <a:ahLst/>
            <a:cxnLst/>
            <a:rect l="l" t="t" r="r" b="b"/>
            <a:pathLst>
              <a:path w="639173" h="572859" extrusionOk="0">
                <a:moveTo>
                  <a:pt x="0" y="0"/>
                </a:moveTo>
                <a:lnTo>
                  <a:pt x="639173" y="0"/>
                </a:lnTo>
                <a:lnTo>
                  <a:pt x="639173" y="572859"/>
                </a:lnTo>
                <a:lnTo>
                  <a:pt x="0" y="572859"/>
                </a:lnTo>
                <a:lnTo>
                  <a:pt x="0" y="0"/>
                </a:lnTo>
                <a:close/>
              </a:path>
            </a:pathLst>
          </a:custGeom>
          <a:blipFill rotWithShape="1">
            <a:blip r:embed="rId26">
              <a:alphaModFix/>
            </a:blip>
            <a:stretch>
              <a:fillRect/>
            </a:stretch>
          </a:blipFill>
          <a:ln>
            <a:noFill/>
          </a:ln>
        </p:spPr>
        <p:txBody>
          <a:bodyPr/>
          <a:lstStyle/>
          <a:p>
            <a:endParaRPr lang="en-US"/>
          </a:p>
        </p:txBody>
      </p:sp>
      <p:sp>
        <p:nvSpPr>
          <p:cNvPr id="834" name="Google Shape;834;p35"/>
          <p:cNvSpPr/>
          <p:nvPr/>
        </p:nvSpPr>
        <p:spPr>
          <a:xfrm>
            <a:off x="8650862" y="1521414"/>
            <a:ext cx="1014711" cy="1154721"/>
          </a:xfrm>
          <a:custGeom>
            <a:avLst/>
            <a:gdLst/>
            <a:ahLst/>
            <a:cxnLst/>
            <a:rect l="l" t="t" r="r" b="b"/>
            <a:pathLst>
              <a:path w="1014711" h="1154721" extrusionOk="0">
                <a:moveTo>
                  <a:pt x="0" y="0"/>
                </a:moveTo>
                <a:lnTo>
                  <a:pt x="1014711" y="0"/>
                </a:lnTo>
                <a:lnTo>
                  <a:pt x="1014711" y="1154721"/>
                </a:lnTo>
                <a:lnTo>
                  <a:pt x="0" y="1154721"/>
                </a:lnTo>
                <a:lnTo>
                  <a:pt x="0" y="0"/>
                </a:lnTo>
                <a:close/>
              </a:path>
            </a:pathLst>
          </a:custGeom>
          <a:blipFill rotWithShape="1">
            <a:blip r:embed="rId27">
              <a:alphaModFix/>
            </a:blip>
            <a:stretch>
              <a:fillRect/>
            </a:stretch>
          </a:blipFill>
          <a:ln>
            <a:noFill/>
          </a:ln>
        </p:spPr>
        <p:txBody>
          <a:bodyPr/>
          <a:lstStyle/>
          <a:p>
            <a:endParaRPr lang="en-US"/>
          </a:p>
        </p:txBody>
      </p:sp>
      <p:sp>
        <p:nvSpPr>
          <p:cNvPr id="835" name="Google Shape;835;p35"/>
          <p:cNvSpPr/>
          <p:nvPr/>
        </p:nvSpPr>
        <p:spPr>
          <a:xfrm>
            <a:off x="2023086" y="8548425"/>
            <a:ext cx="2175531" cy="719866"/>
          </a:xfrm>
          <a:custGeom>
            <a:avLst/>
            <a:gdLst/>
            <a:ahLst/>
            <a:cxnLst/>
            <a:rect l="l" t="t" r="r" b="b"/>
            <a:pathLst>
              <a:path w="2175531" h="719866" extrusionOk="0">
                <a:moveTo>
                  <a:pt x="0" y="0"/>
                </a:moveTo>
                <a:lnTo>
                  <a:pt x="2175532" y="0"/>
                </a:lnTo>
                <a:lnTo>
                  <a:pt x="2175532" y="719866"/>
                </a:lnTo>
                <a:lnTo>
                  <a:pt x="0" y="719866"/>
                </a:lnTo>
                <a:lnTo>
                  <a:pt x="0" y="0"/>
                </a:lnTo>
                <a:close/>
              </a:path>
            </a:pathLst>
          </a:custGeom>
          <a:blipFill rotWithShape="1">
            <a:blip r:embed="rId28">
              <a:alphaModFix/>
            </a:blip>
            <a:stretch>
              <a:fillRect/>
            </a:stretch>
          </a:blipFill>
          <a:ln>
            <a:noFill/>
          </a:ln>
        </p:spPr>
        <p:txBody>
          <a:bodyPr/>
          <a:lstStyle/>
          <a:p>
            <a:endParaRPr lang="en-US"/>
          </a:p>
        </p:txBody>
      </p:sp>
      <p:sp>
        <p:nvSpPr>
          <p:cNvPr id="836" name="Google Shape;836;p35"/>
          <p:cNvSpPr/>
          <p:nvPr/>
        </p:nvSpPr>
        <p:spPr>
          <a:xfrm>
            <a:off x="8840765" y="6878225"/>
            <a:ext cx="1870655" cy="918959"/>
          </a:xfrm>
          <a:custGeom>
            <a:avLst/>
            <a:gdLst/>
            <a:ahLst/>
            <a:cxnLst/>
            <a:rect l="l" t="t" r="r" b="b"/>
            <a:pathLst>
              <a:path w="1870655" h="918959" extrusionOk="0">
                <a:moveTo>
                  <a:pt x="0" y="0"/>
                </a:moveTo>
                <a:lnTo>
                  <a:pt x="1870655" y="0"/>
                </a:lnTo>
                <a:lnTo>
                  <a:pt x="1870655" y="918960"/>
                </a:lnTo>
                <a:lnTo>
                  <a:pt x="0" y="918960"/>
                </a:lnTo>
                <a:lnTo>
                  <a:pt x="0" y="0"/>
                </a:lnTo>
                <a:close/>
              </a:path>
            </a:pathLst>
          </a:custGeom>
          <a:blipFill rotWithShape="1">
            <a:blip r:embed="rId29">
              <a:alphaModFix/>
            </a:blip>
            <a:stretch>
              <a:fillRect/>
            </a:stretch>
          </a:blipFill>
          <a:ln>
            <a:noFill/>
          </a:ln>
        </p:spPr>
        <p:txBody>
          <a:bodyPr/>
          <a:lstStyle/>
          <a:p>
            <a:endParaRPr lang="en-US"/>
          </a:p>
        </p:txBody>
      </p:sp>
      <p:sp>
        <p:nvSpPr>
          <p:cNvPr id="837" name="Google Shape;837;p35"/>
          <p:cNvSpPr/>
          <p:nvPr/>
        </p:nvSpPr>
        <p:spPr>
          <a:xfrm>
            <a:off x="6628242" y="7064306"/>
            <a:ext cx="1580457" cy="546798"/>
          </a:xfrm>
          <a:custGeom>
            <a:avLst/>
            <a:gdLst/>
            <a:ahLst/>
            <a:cxnLst/>
            <a:rect l="l" t="t" r="r" b="b"/>
            <a:pathLst>
              <a:path w="1580457" h="546798" extrusionOk="0">
                <a:moveTo>
                  <a:pt x="0" y="0"/>
                </a:moveTo>
                <a:lnTo>
                  <a:pt x="1580457" y="0"/>
                </a:lnTo>
                <a:lnTo>
                  <a:pt x="1580457" y="546798"/>
                </a:lnTo>
                <a:lnTo>
                  <a:pt x="0" y="546798"/>
                </a:lnTo>
                <a:lnTo>
                  <a:pt x="0" y="0"/>
                </a:lnTo>
                <a:close/>
              </a:path>
            </a:pathLst>
          </a:custGeom>
          <a:blipFill rotWithShape="1">
            <a:blip r:embed="rId30">
              <a:alphaModFix/>
            </a:blip>
            <a:stretch>
              <a:fillRect/>
            </a:stretch>
          </a:blipFill>
          <a:ln>
            <a:noFill/>
          </a:ln>
        </p:spPr>
        <p:txBody>
          <a:bodyPr/>
          <a:lstStyle/>
          <a:p>
            <a:endParaRPr lang="en-US"/>
          </a:p>
        </p:txBody>
      </p:sp>
      <p:sp>
        <p:nvSpPr>
          <p:cNvPr id="838" name="Google Shape;838;p35"/>
          <p:cNvSpPr/>
          <p:nvPr/>
        </p:nvSpPr>
        <p:spPr>
          <a:xfrm>
            <a:off x="13517342" y="5254330"/>
            <a:ext cx="950485" cy="812623"/>
          </a:xfrm>
          <a:custGeom>
            <a:avLst/>
            <a:gdLst/>
            <a:ahLst/>
            <a:cxnLst/>
            <a:rect l="l" t="t" r="r" b="b"/>
            <a:pathLst>
              <a:path w="950485" h="812623" extrusionOk="0">
                <a:moveTo>
                  <a:pt x="0" y="0"/>
                </a:moveTo>
                <a:lnTo>
                  <a:pt x="950485" y="0"/>
                </a:lnTo>
                <a:lnTo>
                  <a:pt x="950485" y="812623"/>
                </a:lnTo>
                <a:lnTo>
                  <a:pt x="0" y="812623"/>
                </a:lnTo>
                <a:lnTo>
                  <a:pt x="0" y="0"/>
                </a:lnTo>
                <a:close/>
              </a:path>
            </a:pathLst>
          </a:custGeom>
          <a:blipFill rotWithShape="1">
            <a:blip r:embed="rId31">
              <a:alphaModFix/>
            </a:blip>
            <a:stretch>
              <a:fillRect/>
            </a:stretch>
          </a:blipFill>
          <a:ln>
            <a:noFill/>
          </a:ln>
        </p:spPr>
        <p:txBody>
          <a:bodyPr/>
          <a:lstStyle/>
          <a:p>
            <a:endParaRPr lang="en-US"/>
          </a:p>
        </p:txBody>
      </p:sp>
      <p:sp>
        <p:nvSpPr>
          <p:cNvPr id="839" name="Google Shape;839;p35"/>
          <p:cNvSpPr/>
          <p:nvPr/>
        </p:nvSpPr>
        <p:spPr>
          <a:xfrm>
            <a:off x="9617856" y="8404068"/>
            <a:ext cx="1420321" cy="1008579"/>
          </a:xfrm>
          <a:custGeom>
            <a:avLst/>
            <a:gdLst/>
            <a:ahLst/>
            <a:cxnLst/>
            <a:rect l="l" t="t" r="r" b="b"/>
            <a:pathLst>
              <a:path w="1420321" h="1008579" extrusionOk="0">
                <a:moveTo>
                  <a:pt x="0" y="0"/>
                </a:moveTo>
                <a:lnTo>
                  <a:pt x="1420320" y="0"/>
                </a:lnTo>
                <a:lnTo>
                  <a:pt x="1420320" y="1008579"/>
                </a:lnTo>
                <a:lnTo>
                  <a:pt x="0" y="1008579"/>
                </a:lnTo>
                <a:lnTo>
                  <a:pt x="0" y="0"/>
                </a:lnTo>
                <a:close/>
              </a:path>
            </a:pathLst>
          </a:custGeom>
          <a:blipFill rotWithShape="1">
            <a:blip r:embed="rId32">
              <a:alphaModFix/>
            </a:blip>
            <a:stretch>
              <a:fillRect/>
            </a:stretch>
          </a:blipFill>
          <a:ln>
            <a:noFill/>
          </a:ln>
        </p:spPr>
        <p:txBody>
          <a:bodyPr/>
          <a:lstStyle/>
          <a:p>
            <a:endParaRPr lang="en-US"/>
          </a:p>
        </p:txBody>
      </p:sp>
      <p:sp>
        <p:nvSpPr>
          <p:cNvPr id="840" name="Google Shape;840;p35"/>
          <p:cNvSpPr/>
          <p:nvPr/>
        </p:nvSpPr>
        <p:spPr>
          <a:xfrm>
            <a:off x="1980129" y="6837444"/>
            <a:ext cx="808932" cy="1000521"/>
          </a:xfrm>
          <a:custGeom>
            <a:avLst/>
            <a:gdLst/>
            <a:ahLst/>
            <a:cxnLst/>
            <a:rect l="l" t="t" r="r" b="b"/>
            <a:pathLst>
              <a:path w="808932" h="1000521" extrusionOk="0">
                <a:moveTo>
                  <a:pt x="0" y="0"/>
                </a:moveTo>
                <a:lnTo>
                  <a:pt x="808932" y="0"/>
                </a:lnTo>
                <a:lnTo>
                  <a:pt x="808932" y="1000522"/>
                </a:lnTo>
                <a:lnTo>
                  <a:pt x="0" y="1000522"/>
                </a:lnTo>
                <a:lnTo>
                  <a:pt x="0" y="0"/>
                </a:lnTo>
                <a:close/>
              </a:path>
            </a:pathLst>
          </a:custGeom>
          <a:blipFill rotWithShape="1">
            <a:blip r:embed="rId33">
              <a:alphaModFix/>
            </a:blip>
            <a:stretch>
              <a:fillRect/>
            </a:stretch>
          </a:blipFill>
          <a:ln>
            <a:noFill/>
          </a:ln>
        </p:spPr>
        <p:txBody>
          <a:bodyPr/>
          <a:lstStyle/>
          <a:p>
            <a:endParaRPr lang="en-US"/>
          </a:p>
        </p:txBody>
      </p:sp>
      <p:sp>
        <p:nvSpPr>
          <p:cNvPr id="841" name="Google Shape;841;p35"/>
          <p:cNvSpPr/>
          <p:nvPr/>
        </p:nvSpPr>
        <p:spPr>
          <a:xfrm>
            <a:off x="9532902" y="5367395"/>
            <a:ext cx="805462" cy="586493"/>
          </a:xfrm>
          <a:custGeom>
            <a:avLst/>
            <a:gdLst/>
            <a:ahLst/>
            <a:cxnLst/>
            <a:rect l="l" t="t" r="r" b="b"/>
            <a:pathLst>
              <a:path w="805462" h="586493" extrusionOk="0">
                <a:moveTo>
                  <a:pt x="0" y="0"/>
                </a:moveTo>
                <a:lnTo>
                  <a:pt x="805462" y="0"/>
                </a:lnTo>
                <a:lnTo>
                  <a:pt x="805462" y="586493"/>
                </a:lnTo>
                <a:lnTo>
                  <a:pt x="0" y="586493"/>
                </a:lnTo>
                <a:lnTo>
                  <a:pt x="0" y="0"/>
                </a:lnTo>
                <a:close/>
              </a:path>
            </a:pathLst>
          </a:custGeom>
          <a:blipFill rotWithShape="1">
            <a:blip r:embed="rId34">
              <a:alphaModFix/>
            </a:blip>
            <a:stretch>
              <a:fillRect/>
            </a:stretch>
          </a:blipFill>
          <a:ln>
            <a:noFill/>
          </a:ln>
        </p:spPr>
        <p:txBody>
          <a:bodyPr/>
          <a:lstStyle/>
          <a:p>
            <a:endParaRPr lang="en-US"/>
          </a:p>
        </p:txBody>
      </p:sp>
      <p:sp>
        <p:nvSpPr>
          <p:cNvPr id="842" name="Google Shape;842;p35"/>
          <p:cNvSpPr/>
          <p:nvPr/>
        </p:nvSpPr>
        <p:spPr>
          <a:xfrm>
            <a:off x="11738588" y="1642665"/>
            <a:ext cx="1293093" cy="912219"/>
          </a:xfrm>
          <a:custGeom>
            <a:avLst/>
            <a:gdLst/>
            <a:ahLst/>
            <a:cxnLst/>
            <a:rect l="l" t="t" r="r" b="b"/>
            <a:pathLst>
              <a:path w="1293093" h="912219" extrusionOk="0">
                <a:moveTo>
                  <a:pt x="0" y="0"/>
                </a:moveTo>
                <a:lnTo>
                  <a:pt x="1293093" y="0"/>
                </a:lnTo>
                <a:lnTo>
                  <a:pt x="1293093" y="912218"/>
                </a:lnTo>
                <a:lnTo>
                  <a:pt x="0" y="912218"/>
                </a:lnTo>
                <a:lnTo>
                  <a:pt x="0" y="0"/>
                </a:lnTo>
                <a:close/>
              </a:path>
            </a:pathLst>
          </a:custGeom>
          <a:blipFill rotWithShape="1">
            <a:blip r:embed="rId35">
              <a:alphaModFix/>
            </a:blip>
            <a:stretch>
              <a:fillRect/>
            </a:stretch>
          </a:blipFill>
          <a:ln>
            <a:noFill/>
          </a:ln>
        </p:spPr>
        <p:txBody>
          <a:bodyPr/>
          <a:lstStyle/>
          <a:p>
            <a:endParaRPr lang="en-US"/>
          </a:p>
        </p:txBody>
      </p:sp>
      <p:sp>
        <p:nvSpPr>
          <p:cNvPr id="843" name="Google Shape;843;p35"/>
          <p:cNvSpPr/>
          <p:nvPr/>
        </p:nvSpPr>
        <p:spPr>
          <a:xfrm>
            <a:off x="14776798" y="3356274"/>
            <a:ext cx="1580889" cy="735832"/>
          </a:xfrm>
          <a:custGeom>
            <a:avLst/>
            <a:gdLst/>
            <a:ahLst/>
            <a:cxnLst/>
            <a:rect l="l" t="t" r="r" b="b"/>
            <a:pathLst>
              <a:path w="1580889" h="735832" extrusionOk="0">
                <a:moveTo>
                  <a:pt x="0" y="0"/>
                </a:moveTo>
                <a:lnTo>
                  <a:pt x="1580888" y="0"/>
                </a:lnTo>
                <a:lnTo>
                  <a:pt x="1580888" y="735832"/>
                </a:lnTo>
                <a:lnTo>
                  <a:pt x="0" y="735832"/>
                </a:lnTo>
                <a:lnTo>
                  <a:pt x="0" y="0"/>
                </a:lnTo>
                <a:close/>
              </a:path>
            </a:pathLst>
          </a:custGeom>
          <a:blipFill rotWithShape="1">
            <a:blip r:embed="rId36">
              <a:alphaModFix/>
            </a:blip>
            <a:stretch>
              <a:fillRect/>
            </a:stretch>
          </a:blipFill>
          <a:ln>
            <a:noFill/>
          </a:ln>
        </p:spPr>
        <p:txBody>
          <a:bodyPr/>
          <a:lstStyle/>
          <a:p>
            <a:endParaRPr lang="en-US"/>
          </a:p>
        </p:txBody>
      </p:sp>
      <p:sp>
        <p:nvSpPr>
          <p:cNvPr id="844" name="Google Shape;844;p35"/>
          <p:cNvSpPr/>
          <p:nvPr/>
        </p:nvSpPr>
        <p:spPr>
          <a:xfrm rot="-86511">
            <a:off x="14971404" y="5261056"/>
            <a:ext cx="1191676" cy="799170"/>
          </a:xfrm>
          <a:custGeom>
            <a:avLst/>
            <a:gdLst/>
            <a:ahLst/>
            <a:cxnLst/>
            <a:rect l="l" t="t" r="r" b="b"/>
            <a:pathLst>
              <a:path w="1191676" h="799170" extrusionOk="0">
                <a:moveTo>
                  <a:pt x="0" y="0"/>
                </a:moveTo>
                <a:lnTo>
                  <a:pt x="1191676" y="0"/>
                </a:lnTo>
                <a:lnTo>
                  <a:pt x="1191676" y="799170"/>
                </a:lnTo>
                <a:lnTo>
                  <a:pt x="0" y="799170"/>
                </a:lnTo>
                <a:lnTo>
                  <a:pt x="0" y="0"/>
                </a:lnTo>
                <a:close/>
              </a:path>
            </a:pathLst>
          </a:custGeom>
          <a:blipFill rotWithShape="1">
            <a:blip r:embed="rId37">
              <a:alphaModFix/>
            </a:blip>
            <a:stretch>
              <a:fillRect/>
            </a:stretch>
          </a:blipFill>
          <a:ln>
            <a:noFill/>
          </a:ln>
        </p:spPr>
        <p:txBody>
          <a:bodyPr/>
          <a:lstStyle/>
          <a:p>
            <a:endParaRPr lang="en-US"/>
          </a:p>
        </p:txBody>
      </p:sp>
      <p:sp>
        <p:nvSpPr>
          <p:cNvPr id="845" name="Google Shape;845;p35"/>
          <p:cNvSpPr/>
          <p:nvPr/>
        </p:nvSpPr>
        <p:spPr>
          <a:xfrm flipH="1">
            <a:off x="5208472" y="5226494"/>
            <a:ext cx="1327566" cy="868295"/>
          </a:xfrm>
          <a:custGeom>
            <a:avLst/>
            <a:gdLst/>
            <a:ahLst/>
            <a:cxnLst/>
            <a:rect l="l" t="t" r="r" b="b"/>
            <a:pathLst>
              <a:path w="1327566" h="868295" extrusionOk="0">
                <a:moveTo>
                  <a:pt x="1327566" y="0"/>
                </a:moveTo>
                <a:lnTo>
                  <a:pt x="0" y="0"/>
                </a:lnTo>
                <a:lnTo>
                  <a:pt x="0" y="868295"/>
                </a:lnTo>
                <a:lnTo>
                  <a:pt x="1327566" y="868295"/>
                </a:lnTo>
                <a:lnTo>
                  <a:pt x="1327566" y="0"/>
                </a:lnTo>
                <a:close/>
              </a:path>
            </a:pathLst>
          </a:custGeom>
          <a:blipFill rotWithShape="1">
            <a:blip r:embed="rId38">
              <a:alphaModFix/>
            </a:blip>
            <a:stretch>
              <a:fillRect/>
            </a:stretch>
          </a:blipFill>
          <a:ln>
            <a:noFill/>
          </a:ln>
        </p:spPr>
        <p:txBody>
          <a:bodyPr/>
          <a:lstStyle/>
          <a:p>
            <a:endParaRPr lang="en-US"/>
          </a:p>
        </p:txBody>
      </p:sp>
      <p:sp>
        <p:nvSpPr>
          <p:cNvPr id="846" name="Google Shape;846;p35"/>
          <p:cNvSpPr/>
          <p:nvPr/>
        </p:nvSpPr>
        <p:spPr>
          <a:xfrm>
            <a:off x="1980129" y="1819023"/>
            <a:ext cx="1190430" cy="559502"/>
          </a:xfrm>
          <a:custGeom>
            <a:avLst/>
            <a:gdLst/>
            <a:ahLst/>
            <a:cxnLst/>
            <a:rect l="l" t="t" r="r" b="b"/>
            <a:pathLst>
              <a:path w="1190430" h="559502" extrusionOk="0">
                <a:moveTo>
                  <a:pt x="0" y="0"/>
                </a:moveTo>
                <a:lnTo>
                  <a:pt x="1190430" y="0"/>
                </a:lnTo>
                <a:lnTo>
                  <a:pt x="1190430" y="559502"/>
                </a:lnTo>
                <a:lnTo>
                  <a:pt x="0" y="559502"/>
                </a:lnTo>
                <a:lnTo>
                  <a:pt x="0" y="0"/>
                </a:lnTo>
                <a:close/>
              </a:path>
            </a:pathLst>
          </a:custGeom>
          <a:blipFill rotWithShape="1">
            <a:blip r:embed="rId39">
              <a:alphaModFix/>
            </a:blip>
            <a:stretch>
              <a:fillRect/>
            </a:stretch>
          </a:blipFill>
          <a:ln>
            <a:noFill/>
          </a:ln>
        </p:spPr>
        <p:txBody>
          <a:bodyPr/>
          <a:lstStyle/>
          <a:p>
            <a:endParaRPr lang="en-US"/>
          </a:p>
        </p:txBody>
      </p:sp>
      <p:sp>
        <p:nvSpPr>
          <p:cNvPr id="847" name="Google Shape;847;p35"/>
          <p:cNvSpPr/>
          <p:nvPr/>
        </p:nvSpPr>
        <p:spPr>
          <a:xfrm>
            <a:off x="1930314" y="3291644"/>
            <a:ext cx="922096" cy="865093"/>
          </a:xfrm>
          <a:custGeom>
            <a:avLst/>
            <a:gdLst/>
            <a:ahLst/>
            <a:cxnLst/>
            <a:rect l="l" t="t" r="r" b="b"/>
            <a:pathLst>
              <a:path w="922096" h="865093" extrusionOk="0">
                <a:moveTo>
                  <a:pt x="0" y="0"/>
                </a:moveTo>
                <a:lnTo>
                  <a:pt x="922095" y="0"/>
                </a:lnTo>
                <a:lnTo>
                  <a:pt x="922095" y="865093"/>
                </a:lnTo>
                <a:lnTo>
                  <a:pt x="0" y="865093"/>
                </a:lnTo>
                <a:lnTo>
                  <a:pt x="0" y="0"/>
                </a:lnTo>
                <a:close/>
              </a:path>
            </a:pathLst>
          </a:custGeom>
          <a:blipFill rotWithShape="1">
            <a:blip r:embed="rId40">
              <a:alphaModFix/>
            </a:blip>
            <a:stretch>
              <a:fillRect/>
            </a:stretch>
          </a:blipFill>
          <a:ln>
            <a:noFill/>
          </a:ln>
        </p:spPr>
        <p:txBody>
          <a:bodyPr/>
          <a:lstStyle/>
          <a:p>
            <a:endParaRPr lang="en-US"/>
          </a:p>
        </p:txBody>
      </p:sp>
      <p:sp>
        <p:nvSpPr>
          <p:cNvPr id="848" name="Google Shape;848;p35"/>
          <p:cNvSpPr/>
          <p:nvPr/>
        </p:nvSpPr>
        <p:spPr>
          <a:xfrm>
            <a:off x="1930314" y="5189112"/>
            <a:ext cx="1152798" cy="943059"/>
          </a:xfrm>
          <a:custGeom>
            <a:avLst/>
            <a:gdLst/>
            <a:ahLst/>
            <a:cxnLst/>
            <a:rect l="l" t="t" r="r" b="b"/>
            <a:pathLst>
              <a:path w="1152798" h="943059" extrusionOk="0">
                <a:moveTo>
                  <a:pt x="0" y="0"/>
                </a:moveTo>
                <a:lnTo>
                  <a:pt x="1152797" y="0"/>
                </a:lnTo>
                <a:lnTo>
                  <a:pt x="1152797" y="943059"/>
                </a:lnTo>
                <a:lnTo>
                  <a:pt x="0" y="943059"/>
                </a:lnTo>
                <a:lnTo>
                  <a:pt x="0" y="0"/>
                </a:lnTo>
                <a:close/>
              </a:path>
            </a:pathLst>
          </a:custGeom>
          <a:blipFill rotWithShape="1">
            <a:blip r:embed="rId41">
              <a:alphaModFix/>
            </a:blip>
            <a:stretch>
              <a:fillRect/>
            </a:stretch>
          </a:blipFill>
          <a:ln>
            <a:noFill/>
          </a:ln>
        </p:spPr>
        <p:txBody>
          <a:bodyPr/>
          <a:lstStyle/>
          <a:p>
            <a:endParaRPr lang="en-US"/>
          </a:p>
        </p:txBody>
      </p:sp>
      <p:sp>
        <p:nvSpPr>
          <p:cNvPr id="849" name="Google Shape;849;p35"/>
          <p:cNvSpPr/>
          <p:nvPr/>
        </p:nvSpPr>
        <p:spPr>
          <a:xfrm>
            <a:off x="15032964" y="6780979"/>
            <a:ext cx="1139981" cy="1113453"/>
          </a:xfrm>
          <a:custGeom>
            <a:avLst/>
            <a:gdLst/>
            <a:ahLst/>
            <a:cxnLst/>
            <a:rect l="l" t="t" r="r" b="b"/>
            <a:pathLst>
              <a:path w="1139981" h="1113453" extrusionOk="0">
                <a:moveTo>
                  <a:pt x="0" y="0"/>
                </a:moveTo>
                <a:lnTo>
                  <a:pt x="1139982" y="0"/>
                </a:lnTo>
                <a:lnTo>
                  <a:pt x="1139982" y="1113452"/>
                </a:lnTo>
                <a:lnTo>
                  <a:pt x="0" y="1113452"/>
                </a:lnTo>
                <a:lnTo>
                  <a:pt x="0" y="0"/>
                </a:lnTo>
                <a:close/>
              </a:path>
            </a:pathLst>
          </a:custGeom>
          <a:blipFill rotWithShape="1">
            <a:blip r:embed="rId42">
              <a:alphaModFix/>
            </a:blip>
            <a:stretch>
              <a:fillRect/>
            </a:stretch>
          </a:blipFill>
          <a:ln>
            <a:noFill/>
          </a:ln>
        </p:spPr>
        <p:txBody>
          <a:bodyPr/>
          <a:lstStyle/>
          <a:p>
            <a:endParaRPr lang="en-US"/>
          </a:p>
        </p:txBody>
      </p:sp>
      <p:sp>
        <p:nvSpPr>
          <p:cNvPr id="850" name="Google Shape;850;p35"/>
          <p:cNvSpPr/>
          <p:nvPr/>
        </p:nvSpPr>
        <p:spPr>
          <a:xfrm>
            <a:off x="3421127" y="6874649"/>
            <a:ext cx="992782" cy="926112"/>
          </a:xfrm>
          <a:custGeom>
            <a:avLst/>
            <a:gdLst/>
            <a:ahLst/>
            <a:cxnLst/>
            <a:rect l="l" t="t" r="r" b="b"/>
            <a:pathLst>
              <a:path w="992782" h="926112" extrusionOk="0">
                <a:moveTo>
                  <a:pt x="0" y="0"/>
                </a:moveTo>
                <a:lnTo>
                  <a:pt x="992782" y="0"/>
                </a:lnTo>
                <a:lnTo>
                  <a:pt x="992782" y="926112"/>
                </a:lnTo>
                <a:lnTo>
                  <a:pt x="0" y="926112"/>
                </a:lnTo>
                <a:lnTo>
                  <a:pt x="0" y="0"/>
                </a:lnTo>
                <a:close/>
              </a:path>
            </a:pathLst>
          </a:custGeom>
          <a:blipFill rotWithShape="1">
            <a:blip r:embed="rId43">
              <a:alphaModFix/>
            </a:blip>
            <a:stretch>
              <a:fillRect/>
            </a:stretch>
          </a:blipFill>
          <a:ln>
            <a:noFill/>
          </a:ln>
        </p:spPr>
        <p:txBody>
          <a:bodyPr/>
          <a:lstStyle/>
          <a:p>
            <a:endParaRPr lang="en-US"/>
          </a:p>
        </p:txBody>
      </p:sp>
      <p:sp>
        <p:nvSpPr>
          <p:cNvPr id="851" name="Google Shape;851;p35"/>
          <p:cNvSpPr/>
          <p:nvPr/>
        </p:nvSpPr>
        <p:spPr>
          <a:xfrm flipH="1">
            <a:off x="12611894" y="6900855"/>
            <a:ext cx="1789005" cy="873700"/>
          </a:xfrm>
          <a:custGeom>
            <a:avLst/>
            <a:gdLst/>
            <a:ahLst/>
            <a:cxnLst/>
            <a:rect l="l" t="t" r="r" b="b"/>
            <a:pathLst>
              <a:path w="1789005" h="873700" extrusionOk="0">
                <a:moveTo>
                  <a:pt x="1789005" y="0"/>
                </a:moveTo>
                <a:lnTo>
                  <a:pt x="0" y="0"/>
                </a:lnTo>
                <a:lnTo>
                  <a:pt x="0" y="873700"/>
                </a:lnTo>
                <a:lnTo>
                  <a:pt x="1789005" y="873700"/>
                </a:lnTo>
                <a:lnTo>
                  <a:pt x="1789005" y="0"/>
                </a:lnTo>
                <a:close/>
              </a:path>
            </a:pathLst>
          </a:custGeom>
          <a:blipFill rotWithShape="1">
            <a:blip r:embed="rId44">
              <a:alphaModFix/>
            </a:blip>
            <a:stretch>
              <a:fillRect/>
            </a:stretch>
          </a:blipFill>
          <a:ln>
            <a:noFill/>
          </a:ln>
        </p:spPr>
        <p:txBody>
          <a:bodyPr/>
          <a:lstStyle/>
          <a:p>
            <a:endParaRPr lang="en-US"/>
          </a:p>
        </p:txBody>
      </p:sp>
      <p:sp>
        <p:nvSpPr>
          <p:cNvPr id="852" name="Google Shape;852;p35"/>
          <p:cNvSpPr/>
          <p:nvPr/>
        </p:nvSpPr>
        <p:spPr>
          <a:xfrm>
            <a:off x="15428072" y="1595263"/>
            <a:ext cx="674029" cy="1007023"/>
          </a:xfrm>
          <a:custGeom>
            <a:avLst/>
            <a:gdLst/>
            <a:ahLst/>
            <a:cxnLst/>
            <a:rect l="l" t="t" r="r" b="b"/>
            <a:pathLst>
              <a:path w="674029" h="1007023" extrusionOk="0">
                <a:moveTo>
                  <a:pt x="0" y="0"/>
                </a:moveTo>
                <a:lnTo>
                  <a:pt x="674029" y="0"/>
                </a:lnTo>
                <a:lnTo>
                  <a:pt x="674029" y="1007023"/>
                </a:lnTo>
                <a:lnTo>
                  <a:pt x="0" y="1007023"/>
                </a:lnTo>
                <a:lnTo>
                  <a:pt x="0" y="0"/>
                </a:lnTo>
                <a:close/>
              </a:path>
            </a:pathLst>
          </a:custGeom>
          <a:blipFill rotWithShape="1">
            <a:blip r:embed="rId45">
              <a:alphaModFix/>
            </a:blip>
            <a:stretch>
              <a:fillRect/>
            </a:stretch>
          </a:blipFill>
          <a:ln>
            <a:noFill/>
          </a:ln>
        </p:spPr>
        <p:txBody>
          <a:bodyPr/>
          <a:lstStyle/>
          <a:p>
            <a:endParaRPr lang="en-US"/>
          </a:p>
        </p:txBody>
      </p:sp>
      <p:sp>
        <p:nvSpPr>
          <p:cNvPr id="853" name="Google Shape;853;p35"/>
          <p:cNvSpPr/>
          <p:nvPr/>
        </p:nvSpPr>
        <p:spPr>
          <a:xfrm>
            <a:off x="13833969" y="1670159"/>
            <a:ext cx="791815" cy="857231"/>
          </a:xfrm>
          <a:custGeom>
            <a:avLst/>
            <a:gdLst/>
            <a:ahLst/>
            <a:cxnLst/>
            <a:rect l="l" t="t" r="r" b="b"/>
            <a:pathLst>
              <a:path w="791815" h="857231" extrusionOk="0">
                <a:moveTo>
                  <a:pt x="0" y="0"/>
                </a:moveTo>
                <a:lnTo>
                  <a:pt x="791815" y="0"/>
                </a:lnTo>
                <a:lnTo>
                  <a:pt x="791815" y="857231"/>
                </a:lnTo>
                <a:lnTo>
                  <a:pt x="0" y="857231"/>
                </a:lnTo>
                <a:lnTo>
                  <a:pt x="0" y="0"/>
                </a:lnTo>
                <a:close/>
              </a:path>
            </a:pathLst>
          </a:custGeom>
          <a:blipFill rotWithShape="1">
            <a:blip r:embed="rId46">
              <a:alphaModFix/>
            </a:blip>
            <a:stretch>
              <a:fillRect/>
            </a:stretch>
          </a:blipFill>
          <a:ln>
            <a:noFill/>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280"/>
        <p:cNvGrpSpPr/>
        <p:nvPr/>
      </p:nvGrpSpPr>
      <p:grpSpPr>
        <a:xfrm>
          <a:off x="0" y="0"/>
          <a:ext cx="0" cy="0"/>
          <a:chOff x="0" y="0"/>
          <a:chExt cx="0" cy="0"/>
        </a:xfrm>
      </p:grpSpPr>
      <p:pic>
        <p:nvPicPr>
          <p:cNvPr id="281" name="Google Shape;281;p18"/>
          <p:cNvPicPr preferRelativeResize="0"/>
          <p:nvPr/>
        </p:nvPicPr>
        <p:blipFill>
          <a:blip r:embed="rId3">
            <a:alphaModFix/>
          </a:blip>
          <a:stretch>
            <a:fillRect/>
          </a:stretch>
        </p:blipFill>
        <p:spPr>
          <a:xfrm>
            <a:off x="5578024" y="4516088"/>
            <a:ext cx="7246751" cy="465500"/>
          </a:xfrm>
          <a:prstGeom prst="rect">
            <a:avLst/>
          </a:prstGeom>
          <a:noFill/>
          <a:ln>
            <a:noFill/>
          </a:ln>
        </p:spPr>
      </p:pic>
      <p:sp>
        <p:nvSpPr>
          <p:cNvPr id="282" name="Google Shape;282;p18"/>
          <p:cNvSpPr/>
          <p:nvPr/>
        </p:nvSpPr>
        <p:spPr>
          <a:xfrm rot="588524">
            <a:off x="12942315" y="3381056"/>
            <a:ext cx="3496012" cy="3704384"/>
          </a:xfrm>
          <a:custGeom>
            <a:avLst/>
            <a:gdLst/>
            <a:ahLst/>
            <a:cxnLst/>
            <a:rect l="l" t="t" r="r" b="b"/>
            <a:pathLst>
              <a:path w="3496012" h="3704384" extrusionOk="0">
                <a:moveTo>
                  <a:pt x="0" y="0"/>
                </a:moveTo>
                <a:lnTo>
                  <a:pt x="3496012" y="0"/>
                </a:lnTo>
                <a:lnTo>
                  <a:pt x="3496012" y="3704383"/>
                </a:lnTo>
                <a:lnTo>
                  <a:pt x="0" y="3704383"/>
                </a:lnTo>
                <a:lnTo>
                  <a:pt x="0" y="0"/>
                </a:lnTo>
                <a:close/>
              </a:path>
            </a:pathLst>
          </a:custGeom>
          <a:blipFill rotWithShape="1">
            <a:blip r:embed="rId4">
              <a:alphaModFix/>
            </a:blip>
            <a:stretch>
              <a:fillRect/>
            </a:stretch>
          </a:blipFill>
          <a:ln>
            <a:noFill/>
          </a:ln>
        </p:spPr>
        <p:txBody>
          <a:bodyPr/>
          <a:lstStyle/>
          <a:p>
            <a:endParaRPr lang="en-US"/>
          </a:p>
        </p:txBody>
      </p:sp>
      <p:sp>
        <p:nvSpPr>
          <p:cNvPr id="283" name="Google Shape;283;p18"/>
          <p:cNvSpPr/>
          <p:nvPr/>
        </p:nvSpPr>
        <p:spPr>
          <a:xfrm rot="-1077436">
            <a:off x="2187108" y="2556579"/>
            <a:ext cx="2355131" cy="6496912"/>
          </a:xfrm>
          <a:custGeom>
            <a:avLst/>
            <a:gdLst/>
            <a:ahLst/>
            <a:cxnLst/>
            <a:rect l="l" t="t" r="r" b="b"/>
            <a:pathLst>
              <a:path w="2355131" h="6496912" extrusionOk="0">
                <a:moveTo>
                  <a:pt x="0" y="0"/>
                </a:moveTo>
                <a:lnTo>
                  <a:pt x="2355131" y="0"/>
                </a:lnTo>
                <a:lnTo>
                  <a:pt x="2355131" y="6496912"/>
                </a:lnTo>
                <a:lnTo>
                  <a:pt x="0" y="6496912"/>
                </a:lnTo>
                <a:lnTo>
                  <a:pt x="0" y="0"/>
                </a:lnTo>
                <a:close/>
              </a:path>
            </a:pathLst>
          </a:custGeom>
          <a:blipFill rotWithShape="1">
            <a:blip r:embed="rId5">
              <a:alphaModFix/>
            </a:blip>
            <a:stretch>
              <a:fillRect/>
            </a:stretch>
          </a:blipFill>
          <a:ln>
            <a:noFill/>
          </a:ln>
        </p:spPr>
        <p:txBody>
          <a:bodyPr/>
          <a:lstStyle/>
          <a:p>
            <a:endParaRPr lang="en-US"/>
          </a:p>
        </p:txBody>
      </p:sp>
      <p:sp>
        <p:nvSpPr>
          <p:cNvPr id="284" name="Google Shape;284;p18"/>
          <p:cNvSpPr txBox="1"/>
          <p:nvPr/>
        </p:nvSpPr>
        <p:spPr>
          <a:xfrm>
            <a:off x="4020023" y="1693370"/>
            <a:ext cx="10247954" cy="1777024"/>
          </a:xfrm>
          <a:prstGeom prst="rect">
            <a:avLst/>
          </a:prstGeom>
          <a:noFill/>
          <a:ln>
            <a:noFill/>
          </a:ln>
        </p:spPr>
        <p:txBody>
          <a:bodyPr spcFirstLastPara="1" wrap="square" lIns="0" tIns="0" rIns="0" bIns="0" anchor="t" anchorCtr="0">
            <a:spAutoFit/>
          </a:bodyPr>
          <a:lstStyle/>
          <a:p>
            <a:pPr marL="0" marR="0" lvl="0" indent="0" algn="ctr" rtl="0">
              <a:lnSpc>
                <a:spcPct val="137997"/>
              </a:lnSpc>
              <a:spcBef>
                <a:spcPts val="0"/>
              </a:spcBef>
              <a:spcAft>
                <a:spcPts val="0"/>
              </a:spcAft>
              <a:buNone/>
            </a:pPr>
            <a:r>
              <a:rPr lang="en-US" sz="10477" b="0" i="0" u="none" strike="noStrike" cap="none">
                <a:solidFill>
                  <a:srgbClr val="5E6031"/>
                </a:solidFill>
                <a:latin typeface="Sedgwick Ave"/>
                <a:ea typeface="Sedgwick Ave"/>
                <a:cs typeface="Sedgwick Ave"/>
                <a:sym typeface="Sedgwick Ave"/>
              </a:rPr>
              <a:t>Lesson Outline</a:t>
            </a:r>
            <a:endParaRPr/>
          </a:p>
        </p:txBody>
      </p:sp>
      <p:sp>
        <p:nvSpPr>
          <p:cNvPr id="285" name="Google Shape;285;p18"/>
          <p:cNvSpPr txBox="1"/>
          <p:nvPr/>
        </p:nvSpPr>
        <p:spPr>
          <a:xfrm>
            <a:off x="3597679" y="3958227"/>
            <a:ext cx="11092642" cy="576326"/>
          </a:xfrm>
          <a:prstGeom prst="rect">
            <a:avLst/>
          </a:prstGeom>
          <a:noFill/>
          <a:ln>
            <a:noFill/>
          </a:ln>
        </p:spPr>
        <p:txBody>
          <a:bodyPr spcFirstLastPara="1" wrap="square" lIns="0" tIns="0" rIns="0" bIns="0" anchor="t" anchorCtr="0">
            <a:spAutoFit/>
          </a:bodyPr>
          <a:lstStyle/>
          <a:p>
            <a:pPr marL="0" marR="0" lvl="0" indent="0" algn="ctr" rtl="0">
              <a:lnSpc>
                <a:spcPct val="119000"/>
              </a:lnSpc>
              <a:spcBef>
                <a:spcPts val="0"/>
              </a:spcBef>
              <a:spcAft>
                <a:spcPts val="0"/>
              </a:spcAft>
              <a:buNone/>
            </a:pPr>
            <a:r>
              <a:rPr lang="en-US" sz="3800" b="0" i="0" u="none" strike="noStrike" cap="none">
                <a:solidFill>
                  <a:srgbClr val="000000"/>
                </a:solidFill>
                <a:latin typeface="Pangolin"/>
                <a:ea typeface="Pangolin"/>
                <a:cs typeface="Pangolin"/>
                <a:sym typeface="Pangolin"/>
              </a:rPr>
              <a:t>Introduction to Food Chains</a:t>
            </a:r>
            <a:endParaRPr/>
          </a:p>
        </p:txBody>
      </p:sp>
      <p:sp>
        <p:nvSpPr>
          <p:cNvPr id="286" name="Google Shape;286;p18"/>
          <p:cNvSpPr txBox="1"/>
          <p:nvPr/>
        </p:nvSpPr>
        <p:spPr>
          <a:xfrm>
            <a:off x="4945741" y="5233248"/>
            <a:ext cx="8396400" cy="585000"/>
          </a:xfrm>
          <a:prstGeom prst="rect">
            <a:avLst/>
          </a:prstGeom>
          <a:noFill/>
          <a:ln>
            <a:noFill/>
          </a:ln>
        </p:spPr>
        <p:txBody>
          <a:bodyPr spcFirstLastPara="1" wrap="square" lIns="0" tIns="0" rIns="0" bIns="0" anchor="t" anchorCtr="0">
            <a:spAutoFit/>
          </a:bodyPr>
          <a:lstStyle/>
          <a:p>
            <a:pPr marL="0" marR="0" lvl="0" indent="0" algn="ctr" rtl="0">
              <a:lnSpc>
                <a:spcPct val="119000"/>
              </a:lnSpc>
              <a:spcBef>
                <a:spcPts val="0"/>
              </a:spcBef>
              <a:spcAft>
                <a:spcPts val="0"/>
              </a:spcAft>
              <a:buNone/>
            </a:pPr>
            <a:r>
              <a:rPr lang="en-US" sz="3800" i="0" u="none" strike="noStrike" cap="none">
                <a:solidFill>
                  <a:srgbClr val="000000"/>
                </a:solidFill>
                <a:latin typeface="Pangolin"/>
                <a:ea typeface="Pangolin"/>
                <a:cs typeface="Pangolin"/>
                <a:sym typeface="Pangolin"/>
              </a:rPr>
              <a:t>Understanding Trophic Levels</a:t>
            </a:r>
            <a:endParaRPr/>
          </a:p>
        </p:txBody>
      </p:sp>
      <p:sp>
        <p:nvSpPr>
          <p:cNvPr id="287" name="Google Shape;287;p18"/>
          <p:cNvSpPr txBox="1"/>
          <p:nvPr/>
        </p:nvSpPr>
        <p:spPr>
          <a:xfrm>
            <a:off x="4945741" y="6508268"/>
            <a:ext cx="8396400" cy="585000"/>
          </a:xfrm>
          <a:prstGeom prst="rect">
            <a:avLst/>
          </a:prstGeom>
          <a:noFill/>
          <a:ln>
            <a:noFill/>
          </a:ln>
        </p:spPr>
        <p:txBody>
          <a:bodyPr spcFirstLastPara="1" wrap="square" lIns="0" tIns="0" rIns="0" bIns="0" anchor="t" anchorCtr="0">
            <a:spAutoFit/>
          </a:bodyPr>
          <a:lstStyle/>
          <a:p>
            <a:pPr marL="0" marR="0" lvl="0" indent="0" algn="ctr" rtl="0">
              <a:lnSpc>
                <a:spcPct val="119000"/>
              </a:lnSpc>
              <a:spcBef>
                <a:spcPts val="0"/>
              </a:spcBef>
              <a:spcAft>
                <a:spcPts val="0"/>
              </a:spcAft>
              <a:buNone/>
            </a:pPr>
            <a:r>
              <a:rPr lang="en-US" sz="3800" i="0" u="none" strike="noStrike" cap="none">
                <a:solidFill>
                  <a:srgbClr val="000000"/>
                </a:solidFill>
                <a:latin typeface="Pangolin"/>
                <a:ea typeface="Pangolin"/>
                <a:cs typeface="Pangolin"/>
                <a:sym typeface="Pangolin"/>
              </a:rPr>
              <a:t>Exploring Different Ecosystems</a:t>
            </a:r>
            <a:endParaRPr/>
          </a:p>
        </p:txBody>
      </p:sp>
      <p:sp>
        <p:nvSpPr>
          <p:cNvPr id="288" name="Google Shape;288;p18"/>
          <p:cNvSpPr txBox="1"/>
          <p:nvPr/>
        </p:nvSpPr>
        <p:spPr>
          <a:xfrm>
            <a:off x="4945741" y="7783289"/>
            <a:ext cx="8396400" cy="585000"/>
          </a:xfrm>
          <a:prstGeom prst="rect">
            <a:avLst/>
          </a:prstGeom>
          <a:noFill/>
          <a:ln>
            <a:noFill/>
          </a:ln>
        </p:spPr>
        <p:txBody>
          <a:bodyPr spcFirstLastPara="1" wrap="square" lIns="0" tIns="0" rIns="0" bIns="0" anchor="t" anchorCtr="0">
            <a:spAutoFit/>
          </a:bodyPr>
          <a:lstStyle/>
          <a:p>
            <a:pPr marL="0" marR="0" lvl="0" indent="0" algn="ctr" rtl="0">
              <a:lnSpc>
                <a:spcPct val="119000"/>
              </a:lnSpc>
              <a:spcBef>
                <a:spcPts val="0"/>
              </a:spcBef>
              <a:spcAft>
                <a:spcPts val="0"/>
              </a:spcAft>
              <a:buNone/>
            </a:pPr>
            <a:r>
              <a:rPr lang="en-US" sz="3800" i="0" u="none" strike="noStrike" cap="none">
                <a:solidFill>
                  <a:srgbClr val="000000"/>
                </a:solidFill>
                <a:latin typeface="Pangolin"/>
                <a:ea typeface="Pangolin"/>
                <a:cs typeface="Pangolin"/>
                <a:sym typeface="Pangolin"/>
              </a:rPr>
              <a:t>Human Impact on Food Chains</a:t>
            </a:r>
            <a:endParaRPr/>
          </a:p>
        </p:txBody>
      </p:sp>
      <p:sp>
        <p:nvSpPr>
          <p:cNvPr id="289" name="Google Shape;289;p18"/>
          <p:cNvSpPr/>
          <p:nvPr/>
        </p:nvSpPr>
        <p:spPr>
          <a:xfrm>
            <a:off x="12308280" y="6734552"/>
            <a:ext cx="4569306" cy="3126367"/>
          </a:xfrm>
          <a:custGeom>
            <a:avLst/>
            <a:gdLst/>
            <a:ahLst/>
            <a:cxnLst/>
            <a:rect l="l" t="t" r="r" b="b"/>
            <a:pathLst>
              <a:path w="4569306" h="3126367" extrusionOk="0">
                <a:moveTo>
                  <a:pt x="0" y="0"/>
                </a:moveTo>
                <a:lnTo>
                  <a:pt x="4569305" y="0"/>
                </a:lnTo>
                <a:lnTo>
                  <a:pt x="4569305" y="3126367"/>
                </a:lnTo>
                <a:lnTo>
                  <a:pt x="0" y="3126367"/>
                </a:lnTo>
                <a:lnTo>
                  <a:pt x="0" y="0"/>
                </a:lnTo>
                <a:close/>
              </a:path>
            </a:pathLst>
          </a:custGeom>
          <a:blipFill rotWithShape="1">
            <a:blip r:embed="rId6">
              <a:alphaModFix/>
            </a:blip>
            <a:stretch>
              <a:fillRect/>
            </a:stretch>
          </a:blipFill>
          <a:ln>
            <a:noFill/>
          </a:ln>
        </p:spPr>
        <p:txBody>
          <a:bodyPr/>
          <a:lstStyle/>
          <a:p>
            <a:endParaRPr lang="en-US"/>
          </a:p>
        </p:txBody>
      </p:sp>
      <p:sp>
        <p:nvSpPr>
          <p:cNvPr id="290" name="Google Shape;290;p18"/>
          <p:cNvSpPr/>
          <p:nvPr/>
        </p:nvSpPr>
        <p:spPr>
          <a:xfrm rot="6788231">
            <a:off x="15334589" y="1976713"/>
            <a:ext cx="1845038" cy="1391314"/>
          </a:xfrm>
          <a:custGeom>
            <a:avLst/>
            <a:gdLst/>
            <a:ahLst/>
            <a:cxnLst/>
            <a:rect l="l" t="t" r="r" b="b"/>
            <a:pathLst>
              <a:path w="1845038" h="1391314" extrusionOk="0">
                <a:moveTo>
                  <a:pt x="0" y="0"/>
                </a:moveTo>
                <a:lnTo>
                  <a:pt x="1845038" y="0"/>
                </a:lnTo>
                <a:lnTo>
                  <a:pt x="1845038" y="1391313"/>
                </a:lnTo>
                <a:lnTo>
                  <a:pt x="0" y="1391313"/>
                </a:lnTo>
                <a:lnTo>
                  <a:pt x="0" y="0"/>
                </a:lnTo>
                <a:close/>
              </a:path>
            </a:pathLst>
          </a:custGeom>
          <a:blipFill rotWithShape="1">
            <a:blip r:embed="rId7">
              <a:alphaModFix/>
            </a:blip>
            <a:stretch>
              <a:fillRect l="-20798" r="-11683" b="-20208"/>
            </a:stretch>
          </a:blipFill>
          <a:ln>
            <a:noFill/>
          </a:ln>
        </p:spPr>
        <p:txBody>
          <a:bodyPr/>
          <a:lstStyle/>
          <a:p>
            <a:endParaRPr lang="en-US"/>
          </a:p>
        </p:txBody>
      </p:sp>
      <p:pic>
        <p:nvPicPr>
          <p:cNvPr id="291" name="Google Shape;291;p18"/>
          <p:cNvPicPr preferRelativeResize="0"/>
          <p:nvPr/>
        </p:nvPicPr>
        <p:blipFill>
          <a:blip r:embed="rId3">
            <a:alphaModFix/>
          </a:blip>
          <a:stretch>
            <a:fillRect/>
          </a:stretch>
        </p:blipFill>
        <p:spPr>
          <a:xfrm>
            <a:off x="5578024" y="5787999"/>
            <a:ext cx="7246751" cy="465500"/>
          </a:xfrm>
          <a:prstGeom prst="rect">
            <a:avLst/>
          </a:prstGeom>
          <a:noFill/>
          <a:ln>
            <a:noFill/>
          </a:ln>
        </p:spPr>
      </p:pic>
      <p:pic>
        <p:nvPicPr>
          <p:cNvPr id="292" name="Google Shape;292;p18"/>
          <p:cNvPicPr preferRelativeResize="0"/>
          <p:nvPr/>
        </p:nvPicPr>
        <p:blipFill>
          <a:blip r:embed="rId3">
            <a:alphaModFix/>
          </a:blip>
          <a:stretch>
            <a:fillRect/>
          </a:stretch>
        </p:blipFill>
        <p:spPr>
          <a:xfrm>
            <a:off x="5578024" y="7042864"/>
            <a:ext cx="7246751" cy="465500"/>
          </a:xfrm>
          <a:prstGeom prst="rect">
            <a:avLst/>
          </a:prstGeom>
          <a:noFill/>
          <a:ln>
            <a:noFill/>
          </a:ln>
        </p:spPr>
      </p:pic>
      <p:pic>
        <p:nvPicPr>
          <p:cNvPr id="293" name="Google Shape;293;p18"/>
          <p:cNvPicPr preferRelativeResize="0"/>
          <p:nvPr/>
        </p:nvPicPr>
        <p:blipFill>
          <a:blip r:embed="rId3">
            <a:alphaModFix/>
          </a:blip>
          <a:stretch>
            <a:fillRect/>
          </a:stretch>
        </p:blipFill>
        <p:spPr>
          <a:xfrm>
            <a:off x="5578024" y="8338049"/>
            <a:ext cx="7246751" cy="465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857"/>
        <p:cNvGrpSpPr/>
        <p:nvPr/>
      </p:nvGrpSpPr>
      <p:grpSpPr>
        <a:xfrm>
          <a:off x="0" y="0"/>
          <a:ext cx="0" cy="0"/>
          <a:chOff x="0" y="0"/>
          <a:chExt cx="0" cy="0"/>
        </a:xfrm>
      </p:grpSpPr>
      <p:sp>
        <p:nvSpPr>
          <p:cNvPr id="858" name="Google Shape;858;p36"/>
          <p:cNvSpPr/>
          <p:nvPr/>
        </p:nvSpPr>
        <p:spPr>
          <a:xfrm>
            <a:off x="7329101" y="2160987"/>
            <a:ext cx="9524340" cy="6516654"/>
          </a:xfrm>
          <a:custGeom>
            <a:avLst/>
            <a:gdLst/>
            <a:ahLst/>
            <a:cxnLst/>
            <a:rect l="l" t="t" r="r" b="b"/>
            <a:pathLst>
              <a:path w="9524340" h="6516654" extrusionOk="0">
                <a:moveTo>
                  <a:pt x="0" y="0"/>
                </a:moveTo>
                <a:lnTo>
                  <a:pt x="9524340" y="0"/>
                </a:lnTo>
                <a:lnTo>
                  <a:pt x="9524340" y="6516654"/>
                </a:lnTo>
                <a:lnTo>
                  <a:pt x="0" y="6516654"/>
                </a:lnTo>
                <a:lnTo>
                  <a:pt x="0" y="0"/>
                </a:lnTo>
                <a:close/>
              </a:path>
            </a:pathLst>
          </a:custGeom>
          <a:blipFill rotWithShape="1">
            <a:blip r:embed="rId3">
              <a:alphaModFix/>
            </a:blip>
            <a:stretch>
              <a:fillRect/>
            </a:stretch>
          </a:blipFill>
          <a:ln>
            <a:noFill/>
          </a:ln>
        </p:spPr>
        <p:txBody>
          <a:bodyPr/>
          <a:lstStyle/>
          <a:p>
            <a:endParaRPr lang="en-US"/>
          </a:p>
        </p:txBody>
      </p:sp>
      <p:sp>
        <p:nvSpPr>
          <p:cNvPr id="859" name="Google Shape;859;p36"/>
          <p:cNvSpPr txBox="1"/>
          <p:nvPr/>
        </p:nvSpPr>
        <p:spPr>
          <a:xfrm>
            <a:off x="1125247" y="6552332"/>
            <a:ext cx="7005600" cy="384600"/>
          </a:xfrm>
          <a:prstGeom prst="rect">
            <a:avLst/>
          </a:prstGeom>
          <a:noFill/>
          <a:ln>
            <a:noFill/>
          </a:ln>
        </p:spPr>
        <p:txBody>
          <a:bodyPr spcFirstLastPara="1" wrap="square" lIns="0" tIns="0" rIns="0" bIns="0" anchor="t" anchorCtr="0">
            <a:spAutoFit/>
          </a:bodyPr>
          <a:lstStyle/>
          <a:p>
            <a:pPr marL="0" marR="0" lvl="1" indent="0" algn="ctr" rtl="0">
              <a:lnSpc>
                <a:spcPct val="122008"/>
              </a:lnSpc>
              <a:spcBef>
                <a:spcPts val="0"/>
              </a:spcBef>
              <a:spcAft>
                <a:spcPts val="0"/>
              </a:spcAft>
              <a:buNone/>
            </a:pPr>
            <a:r>
              <a:rPr lang="en-US" sz="2499" b="0" i="0" u="none" strike="noStrike" cap="none">
                <a:solidFill>
                  <a:srgbClr val="000000"/>
                </a:solidFill>
                <a:latin typeface="Pangolin"/>
                <a:ea typeface="Pangolin"/>
                <a:cs typeface="Pangolin"/>
                <a:sym typeface="Pangolin"/>
              </a:rPr>
              <a:t>for the presentation template</a:t>
            </a:r>
            <a:endParaRPr/>
          </a:p>
        </p:txBody>
      </p:sp>
      <p:sp>
        <p:nvSpPr>
          <p:cNvPr id="860" name="Google Shape;860;p36"/>
          <p:cNvSpPr txBox="1"/>
          <p:nvPr/>
        </p:nvSpPr>
        <p:spPr>
          <a:xfrm>
            <a:off x="-305931" y="8480791"/>
            <a:ext cx="9867990" cy="384175"/>
          </a:xfrm>
          <a:prstGeom prst="rect">
            <a:avLst/>
          </a:prstGeom>
          <a:noFill/>
          <a:ln>
            <a:noFill/>
          </a:ln>
        </p:spPr>
        <p:txBody>
          <a:bodyPr spcFirstLastPara="1" wrap="square" lIns="0" tIns="0" rIns="0" bIns="0" anchor="t" anchorCtr="0">
            <a:spAutoFit/>
          </a:bodyPr>
          <a:lstStyle/>
          <a:p>
            <a:pPr marL="0" marR="0" lvl="1" indent="0" algn="ctr" rtl="0">
              <a:lnSpc>
                <a:spcPct val="122008"/>
              </a:lnSpc>
              <a:spcBef>
                <a:spcPts val="0"/>
              </a:spcBef>
              <a:spcAft>
                <a:spcPts val="0"/>
              </a:spcAft>
              <a:buNone/>
            </a:pPr>
            <a:r>
              <a:rPr lang="en-US" sz="2499" b="0" i="0" u="none" strike="noStrike" cap="none">
                <a:solidFill>
                  <a:srgbClr val="000000"/>
                </a:solidFill>
                <a:latin typeface="Pangolin"/>
                <a:ea typeface="Pangolin"/>
                <a:cs typeface="Pangolin"/>
                <a:sym typeface="Pangolin"/>
              </a:rPr>
              <a:t>for the photos</a:t>
            </a:r>
            <a:endParaRPr/>
          </a:p>
        </p:txBody>
      </p:sp>
      <p:sp>
        <p:nvSpPr>
          <p:cNvPr id="861" name="Google Shape;861;p36"/>
          <p:cNvSpPr txBox="1"/>
          <p:nvPr/>
        </p:nvSpPr>
        <p:spPr>
          <a:xfrm>
            <a:off x="1125247" y="7473039"/>
            <a:ext cx="7005632" cy="857250"/>
          </a:xfrm>
          <a:prstGeom prst="rect">
            <a:avLst/>
          </a:prstGeom>
          <a:noFill/>
          <a:ln>
            <a:noFill/>
          </a:ln>
        </p:spPr>
        <p:txBody>
          <a:bodyPr spcFirstLastPara="1" wrap="square" lIns="0" tIns="0" rIns="0" bIns="0" anchor="t" anchorCtr="0">
            <a:spAutoFit/>
          </a:bodyPr>
          <a:lstStyle/>
          <a:p>
            <a:pPr marL="0" marR="0" lvl="0" indent="0" algn="ctr" rtl="0">
              <a:lnSpc>
                <a:spcPct val="138000"/>
              </a:lnSpc>
              <a:spcBef>
                <a:spcPts val="0"/>
              </a:spcBef>
              <a:spcAft>
                <a:spcPts val="0"/>
              </a:spcAft>
              <a:buNone/>
            </a:pPr>
            <a:r>
              <a:rPr lang="en-US" sz="5000" b="0" i="0" u="none" strike="noStrike" cap="none">
                <a:solidFill>
                  <a:srgbClr val="5E6031"/>
                </a:solidFill>
                <a:latin typeface="Sedgwick Ave"/>
                <a:ea typeface="Sedgwick Ave"/>
                <a:cs typeface="Sedgwick Ave"/>
                <a:sym typeface="Sedgwick Ave"/>
              </a:rPr>
              <a:t>Pexels, Pixabay</a:t>
            </a:r>
            <a:endParaRPr/>
          </a:p>
        </p:txBody>
      </p:sp>
      <p:sp>
        <p:nvSpPr>
          <p:cNvPr id="862" name="Google Shape;862;p36"/>
          <p:cNvSpPr txBox="1"/>
          <p:nvPr/>
        </p:nvSpPr>
        <p:spPr>
          <a:xfrm>
            <a:off x="1836609" y="3688365"/>
            <a:ext cx="5582909" cy="977900"/>
          </a:xfrm>
          <a:prstGeom prst="rect">
            <a:avLst/>
          </a:prstGeom>
          <a:noFill/>
          <a:ln>
            <a:noFill/>
          </a:ln>
        </p:spPr>
        <p:txBody>
          <a:bodyPr spcFirstLastPara="1" wrap="square" lIns="0" tIns="0" rIns="0" bIns="0" anchor="t" anchorCtr="0">
            <a:spAutoFit/>
          </a:bodyPr>
          <a:lstStyle/>
          <a:p>
            <a:pPr marL="0" marR="0" lvl="0" indent="0" algn="ctr" rtl="0">
              <a:lnSpc>
                <a:spcPct val="160024"/>
              </a:lnSpc>
              <a:spcBef>
                <a:spcPts val="0"/>
              </a:spcBef>
              <a:spcAft>
                <a:spcPts val="0"/>
              </a:spcAft>
              <a:buNone/>
            </a:pPr>
            <a:r>
              <a:rPr lang="en-US" sz="2499" b="0" i="0" u="none" strike="noStrike" cap="none">
                <a:solidFill>
                  <a:srgbClr val="000000"/>
                </a:solidFill>
                <a:latin typeface="Pangolin"/>
                <a:ea typeface="Pangolin"/>
                <a:cs typeface="Pangolin"/>
                <a:sym typeface="Pangolin"/>
              </a:rPr>
              <a:t>This presentation template is free for everyone to use thanks to the following:</a:t>
            </a:r>
            <a:endParaRPr/>
          </a:p>
        </p:txBody>
      </p:sp>
      <p:sp>
        <p:nvSpPr>
          <p:cNvPr id="863" name="Google Shape;863;p36"/>
          <p:cNvSpPr txBox="1"/>
          <p:nvPr/>
        </p:nvSpPr>
        <p:spPr>
          <a:xfrm>
            <a:off x="846936" y="1970487"/>
            <a:ext cx="7562256" cy="1813128"/>
          </a:xfrm>
          <a:prstGeom prst="rect">
            <a:avLst/>
          </a:prstGeom>
          <a:noFill/>
          <a:ln>
            <a:noFill/>
          </a:ln>
        </p:spPr>
        <p:txBody>
          <a:bodyPr spcFirstLastPara="1" wrap="square" lIns="0" tIns="0" rIns="0" bIns="0" anchor="t" anchorCtr="0">
            <a:spAutoFit/>
          </a:bodyPr>
          <a:lstStyle/>
          <a:p>
            <a:pPr marL="0" marR="0" lvl="0" indent="0" algn="ctr" rtl="0">
              <a:lnSpc>
                <a:spcPct val="138009"/>
              </a:lnSpc>
              <a:spcBef>
                <a:spcPts val="0"/>
              </a:spcBef>
              <a:spcAft>
                <a:spcPts val="0"/>
              </a:spcAft>
              <a:buNone/>
            </a:pPr>
            <a:r>
              <a:rPr lang="en-US" sz="10658" b="0" i="0" u="none" strike="noStrike" cap="none">
                <a:solidFill>
                  <a:srgbClr val="5E6031"/>
                </a:solidFill>
                <a:latin typeface="Sedgwick Ave"/>
                <a:ea typeface="Sedgwick Ave"/>
                <a:cs typeface="Sedgwick Ave"/>
                <a:sym typeface="Sedgwick Ave"/>
              </a:rPr>
              <a:t>Credits</a:t>
            </a:r>
            <a:endParaRPr/>
          </a:p>
        </p:txBody>
      </p:sp>
      <p:pic>
        <p:nvPicPr>
          <p:cNvPr id="864" name="Google Shape;864;p36"/>
          <p:cNvPicPr preferRelativeResize="0"/>
          <p:nvPr/>
        </p:nvPicPr>
        <p:blipFill>
          <a:blip r:embed="rId4">
            <a:alphaModFix/>
          </a:blip>
          <a:stretch>
            <a:fillRect/>
          </a:stretch>
        </p:blipFill>
        <p:spPr>
          <a:xfrm>
            <a:off x="2215850" y="5202825"/>
            <a:ext cx="4824426" cy="12029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6"/>
          <p:cNvPicPr preferRelativeResize="0"/>
          <p:nvPr/>
        </p:nvPicPr>
        <p:blipFill rotWithShape="1">
          <a:blip r:embed="rId3">
            <a:alphaModFix/>
          </a:blip>
          <a:srcRect t="38564"/>
          <a:stretch/>
        </p:blipFill>
        <p:spPr>
          <a:xfrm>
            <a:off x="666750" y="666750"/>
            <a:ext cx="16954500" cy="6946281"/>
          </a:xfrm>
          <a:prstGeom prst="rect">
            <a:avLst/>
          </a:prstGeom>
          <a:noFill/>
          <a:ln>
            <a:noFill/>
          </a:ln>
        </p:spPr>
      </p:pic>
      <p:grpSp>
        <p:nvGrpSpPr>
          <p:cNvPr id="66" name="Google Shape;66;p16"/>
          <p:cNvGrpSpPr/>
          <p:nvPr/>
        </p:nvGrpSpPr>
        <p:grpSpPr>
          <a:xfrm>
            <a:off x="12663281" y="-572154"/>
            <a:ext cx="4429759" cy="2552758"/>
            <a:chOff x="0" y="-66675"/>
            <a:chExt cx="1166686" cy="672331"/>
          </a:xfrm>
        </p:grpSpPr>
        <p:sp>
          <p:nvSpPr>
            <p:cNvPr id="67" name="Google Shape;67;p16"/>
            <p:cNvSpPr/>
            <p:nvPr/>
          </p:nvSpPr>
          <p:spPr>
            <a:xfrm>
              <a:off x="0" y="0"/>
              <a:ext cx="1166686" cy="605656"/>
            </a:xfrm>
            <a:custGeom>
              <a:avLst/>
              <a:gdLst/>
              <a:ahLst/>
              <a:cxnLst/>
              <a:rect l="l" t="t" r="r" b="b"/>
              <a:pathLst>
                <a:path w="1166686" h="605656" extrusionOk="0">
                  <a:moveTo>
                    <a:pt x="0" y="0"/>
                  </a:moveTo>
                  <a:lnTo>
                    <a:pt x="1166686" y="0"/>
                  </a:lnTo>
                  <a:lnTo>
                    <a:pt x="1166686" y="605656"/>
                  </a:lnTo>
                  <a:lnTo>
                    <a:pt x="0" y="605656"/>
                  </a:lnTo>
                  <a:close/>
                </a:path>
              </a:pathLst>
            </a:custGeom>
            <a:solidFill>
              <a:srgbClr val="0C2C48"/>
            </a:solidFill>
            <a:ln>
              <a:noFill/>
            </a:ln>
          </p:spPr>
          <p:txBody>
            <a:bodyPr/>
            <a:lstStyle/>
            <a:p>
              <a:endParaRPr lang="en-US"/>
            </a:p>
          </p:txBody>
        </p:sp>
        <p:sp>
          <p:nvSpPr>
            <p:cNvPr id="68" name="Google Shape;68;p16"/>
            <p:cNvSpPr txBox="1"/>
            <p:nvPr/>
          </p:nvSpPr>
          <p:spPr>
            <a:xfrm>
              <a:off x="0" y="-66675"/>
              <a:ext cx="1166686" cy="672331"/>
            </a:xfrm>
            <a:prstGeom prst="rect">
              <a:avLst/>
            </a:prstGeom>
            <a:noFill/>
            <a:ln>
              <a:noFill/>
            </a:ln>
          </p:spPr>
          <p:txBody>
            <a:bodyPr spcFirstLastPara="1" wrap="square" lIns="50800" tIns="50800" rIns="50800" bIns="50800" anchor="ctr" anchorCtr="0">
              <a:noAutofit/>
            </a:bodyPr>
            <a:lstStyle/>
            <a:p>
              <a:pPr marL="0" marR="0" lvl="0" indent="0" algn="ctr" rtl="0">
                <a:lnSpc>
                  <a:spcPct val="9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9" name="Google Shape;69;p16"/>
          <p:cNvSpPr txBox="1"/>
          <p:nvPr/>
        </p:nvSpPr>
        <p:spPr>
          <a:xfrm>
            <a:off x="13002436" y="196490"/>
            <a:ext cx="3751500" cy="10155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999" b="0" i="0" u="none" strike="noStrike" cap="none">
                <a:solidFill>
                  <a:srgbClr val="DDE1E0"/>
                </a:solidFill>
                <a:latin typeface="Darker Grotesque Medium"/>
                <a:ea typeface="Darker Grotesque Medium"/>
                <a:cs typeface="Darker Grotesque Medium"/>
                <a:sym typeface="Darker Grotesque Medium"/>
              </a:rPr>
              <a:t>SLIDESHOW</a:t>
            </a:r>
            <a:endParaRPr/>
          </a:p>
          <a:p>
            <a:pPr marL="0" marR="0" lvl="0" indent="0" algn="ctr" rtl="0">
              <a:lnSpc>
                <a:spcPct val="120006"/>
              </a:lnSpc>
              <a:spcBef>
                <a:spcPts val="0"/>
              </a:spcBef>
              <a:spcAft>
                <a:spcPts val="0"/>
              </a:spcAft>
              <a:buNone/>
            </a:pPr>
            <a:r>
              <a:rPr lang="en-US" sz="2999" b="0" i="0" u="none" strike="noStrike" cap="none">
                <a:solidFill>
                  <a:srgbClr val="DDE1E0"/>
                </a:solidFill>
                <a:latin typeface="Darker Grotesque Medium"/>
                <a:ea typeface="Darker Grotesque Medium"/>
                <a:cs typeface="Darker Grotesque Medium"/>
                <a:sym typeface="Darker Grotesque Medium"/>
              </a:rPr>
              <a:t>PRESENTATION</a:t>
            </a:r>
            <a:endParaRPr/>
          </a:p>
        </p:txBody>
      </p:sp>
      <p:sp>
        <p:nvSpPr>
          <p:cNvPr id="70" name="Google Shape;70;p16"/>
          <p:cNvSpPr txBox="1"/>
          <p:nvPr/>
        </p:nvSpPr>
        <p:spPr>
          <a:xfrm>
            <a:off x="231012" y="7926231"/>
            <a:ext cx="17826000" cy="19950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13500" b="0" i="0" u="none" strike="noStrike" cap="none">
                <a:solidFill>
                  <a:srgbClr val="0C2C48"/>
                </a:solidFill>
                <a:latin typeface="Crushed"/>
                <a:ea typeface="Crushed"/>
                <a:cs typeface="Crushed"/>
                <a:sym typeface="Crushed"/>
              </a:rPr>
              <a:t>RELAXING PICTURES OF NATURE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rotWithShape="1">
          <a:blip r:embed="rId3">
            <a:alphaModFix/>
          </a:blip>
          <a:srcRect t="8179" b="21733"/>
          <a:stretch/>
        </p:blipFill>
        <p:spPr>
          <a:xfrm>
            <a:off x="666967" y="0"/>
            <a:ext cx="16954068" cy="7916472"/>
          </a:xfrm>
          <a:prstGeom prst="rect">
            <a:avLst/>
          </a:prstGeom>
          <a:noFill/>
          <a:ln>
            <a:noFill/>
          </a:ln>
        </p:spPr>
      </p:pic>
      <p:sp>
        <p:nvSpPr>
          <p:cNvPr id="76" name="Google Shape;76;p17"/>
          <p:cNvSpPr txBox="1"/>
          <p:nvPr/>
        </p:nvSpPr>
        <p:spPr>
          <a:xfrm>
            <a:off x="669506" y="8410222"/>
            <a:ext cx="4483306" cy="51435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a:solidFill>
                  <a:srgbClr val="0C2C48"/>
                </a:solidFill>
                <a:latin typeface="Darker Grotesque Medium"/>
                <a:ea typeface="Darker Grotesque Medium"/>
                <a:cs typeface="Darker Grotesque Medium"/>
                <a:sym typeface="Darker Grotesque Medium"/>
              </a:rPr>
              <a:t>INTRODUCTION</a:t>
            </a:r>
            <a:endParaRPr/>
          </a:p>
        </p:txBody>
      </p:sp>
      <p:sp>
        <p:nvSpPr>
          <p:cNvPr id="77" name="Google Shape;77;p17"/>
          <p:cNvSpPr txBox="1"/>
          <p:nvPr/>
        </p:nvSpPr>
        <p:spPr>
          <a:xfrm>
            <a:off x="230974" y="289971"/>
            <a:ext cx="17826000" cy="22164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15000" b="0" i="0" u="none" strike="noStrike" cap="none">
                <a:solidFill>
                  <a:srgbClr val="0C2C48"/>
                </a:solidFill>
                <a:latin typeface="Crushed"/>
                <a:ea typeface="Crushed"/>
                <a:cs typeface="Crushed"/>
                <a:sym typeface="Crushed"/>
              </a:rPr>
              <a:t>TABLE OF CONTENTS</a:t>
            </a:r>
            <a:endParaRPr/>
          </a:p>
        </p:txBody>
      </p:sp>
      <p:sp>
        <p:nvSpPr>
          <p:cNvPr id="78" name="Google Shape;78;p17"/>
          <p:cNvSpPr txBox="1"/>
          <p:nvPr/>
        </p:nvSpPr>
        <p:spPr>
          <a:xfrm>
            <a:off x="6902347" y="8410222"/>
            <a:ext cx="4483306" cy="51435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a:solidFill>
                  <a:srgbClr val="0C2C48"/>
                </a:solidFill>
                <a:latin typeface="Darker Grotesque Medium"/>
                <a:ea typeface="Darker Grotesque Medium"/>
                <a:cs typeface="Darker Grotesque Medium"/>
                <a:sym typeface="Darker Grotesque Medium"/>
              </a:rPr>
              <a:t>MAIN IDEA</a:t>
            </a:r>
            <a:endParaRPr/>
          </a:p>
        </p:txBody>
      </p:sp>
      <p:sp>
        <p:nvSpPr>
          <p:cNvPr id="79" name="Google Shape;79;p17"/>
          <p:cNvSpPr txBox="1"/>
          <p:nvPr/>
        </p:nvSpPr>
        <p:spPr>
          <a:xfrm>
            <a:off x="13137728" y="8410222"/>
            <a:ext cx="4483306" cy="51435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a:solidFill>
                  <a:srgbClr val="0C2C48"/>
                </a:solidFill>
                <a:latin typeface="Darker Grotesque Medium"/>
                <a:ea typeface="Darker Grotesque Medium"/>
                <a:cs typeface="Darker Grotesque Medium"/>
                <a:sym typeface="Darker Grotesque Medium"/>
              </a:rPr>
              <a:t>PROJECTS</a:t>
            </a:r>
            <a:endParaRPr/>
          </a:p>
        </p:txBody>
      </p:sp>
      <p:sp>
        <p:nvSpPr>
          <p:cNvPr id="80" name="Google Shape;80;p17"/>
          <p:cNvSpPr txBox="1"/>
          <p:nvPr/>
        </p:nvSpPr>
        <p:spPr>
          <a:xfrm>
            <a:off x="666967" y="9125303"/>
            <a:ext cx="4483306" cy="51435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a:solidFill>
                  <a:srgbClr val="0C2C48"/>
                </a:solidFill>
                <a:latin typeface="Darker Grotesque Medium"/>
                <a:ea typeface="Darker Grotesque Medium"/>
                <a:cs typeface="Darker Grotesque Medium"/>
                <a:sym typeface="Darker Grotesque Medium"/>
              </a:rPr>
              <a:t>PHOTOGRAPHERS</a:t>
            </a:r>
            <a:endParaRPr/>
          </a:p>
        </p:txBody>
      </p:sp>
      <p:sp>
        <p:nvSpPr>
          <p:cNvPr id="81" name="Google Shape;81;p17"/>
          <p:cNvSpPr txBox="1"/>
          <p:nvPr/>
        </p:nvSpPr>
        <p:spPr>
          <a:xfrm>
            <a:off x="6899808" y="9125303"/>
            <a:ext cx="4483306" cy="51435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a:solidFill>
                  <a:srgbClr val="0C2C48"/>
                </a:solidFill>
                <a:latin typeface="Darker Grotesque Medium"/>
                <a:ea typeface="Darker Grotesque Medium"/>
                <a:cs typeface="Darker Grotesque Medium"/>
                <a:sym typeface="Darker Grotesque Medium"/>
              </a:rPr>
              <a:t>CONCLUSION</a:t>
            </a:r>
            <a:endParaRPr/>
          </a:p>
        </p:txBody>
      </p:sp>
      <p:sp>
        <p:nvSpPr>
          <p:cNvPr id="82" name="Google Shape;82;p17"/>
          <p:cNvSpPr txBox="1"/>
          <p:nvPr/>
        </p:nvSpPr>
        <p:spPr>
          <a:xfrm>
            <a:off x="13135188" y="9125303"/>
            <a:ext cx="4483306" cy="51435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a:solidFill>
                  <a:srgbClr val="0C2C48"/>
                </a:solidFill>
                <a:latin typeface="Darker Grotesque Medium"/>
                <a:ea typeface="Darker Grotesque Medium"/>
                <a:cs typeface="Darker Grotesque Medium"/>
                <a:sym typeface="Darker Grotesque Medium"/>
              </a:rPr>
              <a:t>CONTACT ME</a:t>
            </a:r>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p:nvPr/>
        </p:nvSpPr>
        <p:spPr>
          <a:xfrm>
            <a:off x="11857514" y="0"/>
            <a:ext cx="6430486" cy="10287000"/>
          </a:xfrm>
          <a:custGeom>
            <a:avLst/>
            <a:gdLst/>
            <a:ahLst/>
            <a:cxnLst/>
            <a:rect l="l" t="t" r="r" b="b"/>
            <a:pathLst>
              <a:path w="6430486" h="10287000" extrusionOk="0">
                <a:moveTo>
                  <a:pt x="0" y="0"/>
                </a:moveTo>
                <a:lnTo>
                  <a:pt x="6430486" y="0"/>
                </a:lnTo>
                <a:lnTo>
                  <a:pt x="6430486" y="10287000"/>
                </a:lnTo>
                <a:lnTo>
                  <a:pt x="0" y="10287000"/>
                </a:lnTo>
                <a:lnTo>
                  <a:pt x="0" y="0"/>
                </a:lnTo>
                <a:close/>
              </a:path>
            </a:pathLst>
          </a:custGeom>
          <a:blipFill rotWithShape="1">
            <a:blip r:embed="rId3">
              <a:alphaModFix/>
            </a:blip>
            <a:stretch>
              <a:fillRect l="-71037" r="-69058"/>
            </a:stretch>
          </a:blipFill>
          <a:ln>
            <a:noFill/>
          </a:ln>
        </p:spPr>
        <p:txBody>
          <a:bodyPr/>
          <a:lstStyle/>
          <a:p>
            <a:endParaRPr lang="en-US"/>
          </a:p>
        </p:txBody>
      </p:sp>
      <p:sp>
        <p:nvSpPr>
          <p:cNvPr id="88" name="Google Shape;88;p18"/>
          <p:cNvSpPr txBox="1"/>
          <p:nvPr/>
        </p:nvSpPr>
        <p:spPr>
          <a:xfrm>
            <a:off x="1227855" y="1867109"/>
            <a:ext cx="9276900" cy="2068800"/>
          </a:xfrm>
          <a:prstGeom prst="rect">
            <a:avLst/>
          </a:prstGeom>
          <a:noFill/>
          <a:ln>
            <a:noFill/>
          </a:ln>
        </p:spPr>
        <p:txBody>
          <a:bodyPr spcFirstLastPara="1" wrap="square" lIns="0" tIns="0" rIns="0" bIns="0" anchor="t" anchorCtr="0">
            <a:spAutoFit/>
          </a:bodyPr>
          <a:lstStyle/>
          <a:p>
            <a:pPr marL="0" marR="0" lvl="0" indent="0" algn="l" rtl="0">
              <a:lnSpc>
                <a:spcPct val="96000"/>
              </a:lnSpc>
              <a:spcBef>
                <a:spcPts val="0"/>
              </a:spcBef>
              <a:spcAft>
                <a:spcPts val="0"/>
              </a:spcAft>
              <a:buNone/>
            </a:pPr>
            <a:r>
              <a:rPr lang="en-US" sz="14000" b="0" i="0" u="none" strike="noStrike" cap="none">
                <a:solidFill>
                  <a:srgbClr val="0C2C48"/>
                </a:solidFill>
                <a:latin typeface="Crushed"/>
                <a:ea typeface="Crushed"/>
                <a:cs typeface="Crushed"/>
                <a:sym typeface="Crushed"/>
              </a:rPr>
              <a:t>INTRODUCTION</a:t>
            </a:r>
            <a:endParaRPr/>
          </a:p>
        </p:txBody>
      </p:sp>
      <p:sp>
        <p:nvSpPr>
          <p:cNvPr id="89" name="Google Shape;89;p18"/>
          <p:cNvSpPr txBox="1"/>
          <p:nvPr/>
        </p:nvSpPr>
        <p:spPr>
          <a:xfrm>
            <a:off x="1227855" y="4369226"/>
            <a:ext cx="9253500" cy="38790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a:t>
            </a:r>
            <a:endParaRPr/>
          </a:p>
          <a:p>
            <a:pPr marL="0" marR="0" lvl="0" indent="0" algn="just" rtl="0">
              <a:lnSpc>
                <a:spcPct val="100000"/>
              </a:lnSpc>
              <a:spcBef>
                <a:spcPts val="0"/>
              </a:spcBef>
              <a:spcAft>
                <a:spcPts val="0"/>
              </a:spcAft>
              <a:buNone/>
            </a:pPr>
            <a:endParaRPr sz="2800" b="0" i="0" u="none" strike="noStrike" cap="none">
              <a:solidFill>
                <a:srgbClr val="0C2C48"/>
              </a:solidFill>
              <a:latin typeface="Darker Grotesque Medium"/>
              <a:ea typeface="Darker Grotesque Medium"/>
              <a:cs typeface="Darker Grotesque Medium"/>
              <a:sym typeface="Darker Grotesque Medium"/>
            </a:endParaRPr>
          </a:p>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rotWithShape="1">
          <a:blip r:embed="rId3">
            <a:alphaModFix/>
          </a:blip>
          <a:srcRect t="4977" b="4976"/>
          <a:stretch/>
        </p:blipFill>
        <p:spPr>
          <a:xfrm>
            <a:off x="9014" y="5143500"/>
            <a:ext cx="4569746" cy="5143500"/>
          </a:xfrm>
          <a:prstGeom prst="rect">
            <a:avLst/>
          </a:prstGeom>
          <a:noFill/>
          <a:ln>
            <a:noFill/>
          </a:ln>
        </p:spPr>
      </p:pic>
      <p:pic>
        <p:nvPicPr>
          <p:cNvPr id="95" name="Google Shape;95;p19"/>
          <p:cNvPicPr preferRelativeResize="0"/>
          <p:nvPr/>
        </p:nvPicPr>
        <p:blipFill rotWithShape="1">
          <a:blip r:embed="rId4">
            <a:alphaModFix/>
          </a:blip>
          <a:srcRect l="20403" r="20402"/>
          <a:stretch/>
        </p:blipFill>
        <p:spPr>
          <a:xfrm>
            <a:off x="4578761" y="5143500"/>
            <a:ext cx="4569746" cy="5143500"/>
          </a:xfrm>
          <a:prstGeom prst="rect">
            <a:avLst/>
          </a:prstGeom>
          <a:noFill/>
          <a:ln>
            <a:noFill/>
          </a:ln>
        </p:spPr>
      </p:pic>
      <p:pic>
        <p:nvPicPr>
          <p:cNvPr id="96" name="Google Shape;96;p19"/>
          <p:cNvPicPr preferRelativeResize="0"/>
          <p:nvPr/>
        </p:nvPicPr>
        <p:blipFill rotWithShape="1">
          <a:blip r:embed="rId5">
            <a:alphaModFix/>
          </a:blip>
          <a:srcRect t="4977" b="4976"/>
          <a:stretch/>
        </p:blipFill>
        <p:spPr>
          <a:xfrm>
            <a:off x="9148507" y="5143500"/>
            <a:ext cx="4569746" cy="5143500"/>
          </a:xfrm>
          <a:prstGeom prst="rect">
            <a:avLst/>
          </a:prstGeom>
          <a:noFill/>
          <a:ln>
            <a:noFill/>
          </a:ln>
        </p:spPr>
      </p:pic>
      <p:pic>
        <p:nvPicPr>
          <p:cNvPr id="97" name="Google Shape;97;p19"/>
          <p:cNvPicPr preferRelativeResize="0"/>
          <p:nvPr/>
        </p:nvPicPr>
        <p:blipFill rotWithShape="1">
          <a:blip r:embed="rId6">
            <a:alphaModFix/>
          </a:blip>
          <a:srcRect t="12504" b="12504"/>
          <a:stretch/>
        </p:blipFill>
        <p:spPr>
          <a:xfrm>
            <a:off x="13718254" y="5143500"/>
            <a:ext cx="4569746" cy="5143500"/>
          </a:xfrm>
          <a:prstGeom prst="rect">
            <a:avLst/>
          </a:prstGeom>
          <a:noFill/>
          <a:ln>
            <a:noFill/>
          </a:ln>
        </p:spPr>
      </p:pic>
      <p:sp>
        <p:nvSpPr>
          <p:cNvPr id="98" name="Google Shape;98;p19"/>
          <p:cNvSpPr txBox="1"/>
          <p:nvPr/>
        </p:nvSpPr>
        <p:spPr>
          <a:xfrm>
            <a:off x="1028700" y="1643246"/>
            <a:ext cx="6795900" cy="2068800"/>
          </a:xfrm>
          <a:prstGeom prst="rect">
            <a:avLst/>
          </a:prstGeom>
          <a:noFill/>
          <a:ln>
            <a:noFill/>
          </a:ln>
        </p:spPr>
        <p:txBody>
          <a:bodyPr spcFirstLastPara="1" wrap="square" lIns="0" tIns="0" rIns="0" bIns="0" anchor="t" anchorCtr="0">
            <a:spAutoFit/>
          </a:bodyPr>
          <a:lstStyle/>
          <a:p>
            <a:pPr marL="0" marR="0" lvl="0" indent="0" algn="l" rtl="0">
              <a:lnSpc>
                <a:spcPct val="96000"/>
              </a:lnSpc>
              <a:spcBef>
                <a:spcPts val="0"/>
              </a:spcBef>
              <a:spcAft>
                <a:spcPts val="0"/>
              </a:spcAft>
              <a:buNone/>
            </a:pPr>
            <a:r>
              <a:rPr lang="en-US" sz="14000" b="0" i="0" u="none" strike="noStrike" cap="none">
                <a:solidFill>
                  <a:srgbClr val="0C2C48"/>
                </a:solidFill>
                <a:latin typeface="Crushed"/>
                <a:ea typeface="Crushed"/>
                <a:cs typeface="Crushed"/>
                <a:sym typeface="Crushed"/>
              </a:rPr>
              <a:t>MAIN IDEA</a:t>
            </a:r>
            <a:endParaRPr/>
          </a:p>
        </p:txBody>
      </p:sp>
      <p:sp>
        <p:nvSpPr>
          <p:cNvPr id="99" name="Google Shape;99;p19"/>
          <p:cNvSpPr txBox="1"/>
          <p:nvPr/>
        </p:nvSpPr>
        <p:spPr>
          <a:xfrm>
            <a:off x="8365418" y="1600199"/>
            <a:ext cx="8893800" cy="21549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62399" r="-17196" b="-45938"/>
            </a:stretch>
          </a:blipFill>
          <a:ln>
            <a:noFill/>
          </a:ln>
        </p:spPr>
        <p:txBody>
          <a:bodyPr/>
          <a:lstStyle/>
          <a:p>
            <a:endParaRPr lang="en-US"/>
          </a:p>
        </p:txBody>
      </p:sp>
      <p:sp>
        <p:nvSpPr>
          <p:cNvPr id="105" name="Google Shape;105;p20"/>
          <p:cNvSpPr/>
          <p:nvPr/>
        </p:nvSpPr>
        <p:spPr>
          <a:xfrm>
            <a:off x="11575969" y="0"/>
            <a:ext cx="6712031" cy="2993626"/>
          </a:xfrm>
          <a:custGeom>
            <a:avLst/>
            <a:gdLst/>
            <a:ahLst/>
            <a:cxnLst/>
            <a:rect l="l" t="t" r="r" b="b"/>
            <a:pathLst>
              <a:path w="6712031" h="2993626" extrusionOk="0">
                <a:moveTo>
                  <a:pt x="0" y="0"/>
                </a:moveTo>
                <a:lnTo>
                  <a:pt x="6712031" y="0"/>
                </a:lnTo>
                <a:lnTo>
                  <a:pt x="6712031" y="2993626"/>
                </a:lnTo>
                <a:lnTo>
                  <a:pt x="0" y="2993626"/>
                </a:lnTo>
                <a:lnTo>
                  <a:pt x="0" y="0"/>
                </a:lnTo>
                <a:close/>
              </a:path>
            </a:pathLst>
          </a:custGeom>
          <a:blipFill rotWithShape="1">
            <a:blip r:embed="rId4">
              <a:alphaModFix/>
            </a:blip>
            <a:stretch>
              <a:fillRect t="-34078" b="-34078"/>
            </a:stretch>
          </a:blipFill>
          <a:ln>
            <a:noFill/>
          </a:ln>
        </p:spPr>
        <p:txBody>
          <a:bodyPr/>
          <a:lstStyle/>
          <a:p>
            <a:endParaRPr lang="en-US"/>
          </a:p>
        </p:txBody>
      </p:sp>
      <p:sp>
        <p:nvSpPr>
          <p:cNvPr id="106" name="Google Shape;106;p20"/>
          <p:cNvSpPr/>
          <p:nvPr/>
        </p:nvSpPr>
        <p:spPr>
          <a:xfrm>
            <a:off x="-9525" y="0"/>
            <a:ext cx="11585494" cy="2993626"/>
          </a:xfrm>
          <a:custGeom>
            <a:avLst/>
            <a:gdLst/>
            <a:ahLst/>
            <a:cxnLst/>
            <a:rect l="l" t="t" r="r" b="b"/>
            <a:pathLst>
              <a:path w="11585494" h="2993626" extrusionOk="0">
                <a:moveTo>
                  <a:pt x="0" y="0"/>
                </a:moveTo>
                <a:lnTo>
                  <a:pt x="11585494" y="0"/>
                </a:lnTo>
                <a:lnTo>
                  <a:pt x="11585494" y="2993626"/>
                </a:lnTo>
                <a:lnTo>
                  <a:pt x="0" y="2993626"/>
                </a:lnTo>
                <a:lnTo>
                  <a:pt x="0" y="0"/>
                </a:lnTo>
                <a:close/>
              </a:path>
            </a:pathLst>
          </a:custGeom>
          <a:blipFill rotWithShape="1">
            <a:blip r:embed="rId5">
              <a:alphaModFix/>
            </a:blip>
            <a:stretch>
              <a:fillRect t="-78914" b="-78917"/>
            </a:stretch>
          </a:blipFill>
          <a:ln>
            <a:noFill/>
          </a:ln>
        </p:spPr>
        <p:txBody>
          <a:bodyPr/>
          <a:lstStyle/>
          <a:p>
            <a:endParaRPr lang="en-US"/>
          </a:p>
        </p:txBody>
      </p:sp>
      <p:sp>
        <p:nvSpPr>
          <p:cNvPr id="107" name="Google Shape;107;p20"/>
          <p:cNvSpPr/>
          <p:nvPr/>
        </p:nvSpPr>
        <p:spPr>
          <a:xfrm>
            <a:off x="-135355" y="7471127"/>
            <a:ext cx="5928102" cy="2993626"/>
          </a:xfrm>
          <a:custGeom>
            <a:avLst/>
            <a:gdLst/>
            <a:ahLst/>
            <a:cxnLst/>
            <a:rect l="l" t="t" r="r" b="b"/>
            <a:pathLst>
              <a:path w="5928102" h="2993626" extrusionOk="0">
                <a:moveTo>
                  <a:pt x="0" y="0"/>
                </a:moveTo>
                <a:lnTo>
                  <a:pt x="5928102" y="0"/>
                </a:lnTo>
                <a:lnTo>
                  <a:pt x="5928102" y="2993625"/>
                </a:lnTo>
                <a:lnTo>
                  <a:pt x="0" y="2993625"/>
                </a:lnTo>
                <a:lnTo>
                  <a:pt x="0" y="0"/>
                </a:lnTo>
                <a:close/>
              </a:path>
            </a:pathLst>
          </a:custGeom>
          <a:blipFill rotWithShape="1">
            <a:blip r:embed="rId6">
              <a:alphaModFix/>
            </a:blip>
            <a:stretch>
              <a:fillRect t="-16087" b="-16088"/>
            </a:stretch>
          </a:blipFill>
          <a:ln>
            <a:noFill/>
          </a:ln>
        </p:spPr>
        <p:txBody>
          <a:bodyPr/>
          <a:lstStyle/>
          <a:p>
            <a:endParaRPr lang="en-US"/>
          </a:p>
        </p:txBody>
      </p:sp>
      <p:sp>
        <p:nvSpPr>
          <p:cNvPr id="108" name="Google Shape;108;p20"/>
          <p:cNvSpPr/>
          <p:nvPr/>
        </p:nvSpPr>
        <p:spPr>
          <a:xfrm>
            <a:off x="5792747" y="7471127"/>
            <a:ext cx="12495253" cy="2815873"/>
          </a:xfrm>
          <a:custGeom>
            <a:avLst/>
            <a:gdLst/>
            <a:ahLst/>
            <a:cxnLst/>
            <a:rect l="l" t="t" r="r" b="b"/>
            <a:pathLst>
              <a:path w="12495253" h="2815873" extrusionOk="0">
                <a:moveTo>
                  <a:pt x="0" y="0"/>
                </a:moveTo>
                <a:lnTo>
                  <a:pt x="12495253" y="0"/>
                </a:lnTo>
                <a:lnTo>
                  <a:pt x="12495253" y="2815873"/>
                </a:lnTo>
                <a:lnTo>
                  <a:pt x="0" y="2815873"/>
                </a:lnTo>
                <a:lnTo>
                  <a:pt x="0" y="0"/>
                </a:lnTo>
                <a:close/>
              </a:path>
            </a:pathLst>
          </a:custGeom>
          <a:blipFill rotWithShape="1">
            <a:blip r:embed="rId7">
              <a:alphaModFix/>
            </a:blip>
            <a:stretch>
              <a:fillRect t="-122663" r="-1974" b="-78795"/>
            </a:stretch>
          </a:blipFill>
          <a:ln>
            <a:noFill/>
          </a:ln>
        </p:spPr>
        <p:txBody>
          <a:bodyPr/>
          <a:lstStyle/>
          <a:p>
            <a:endParaRPr lang="en-US"/>
          </a:p>
        </p:txBody>
      </p:sp>
      <p:sp>
        <p:nvSpPr>
          <p:cNvPr id="109" name="Google Shape;109;p20"/>
          <p:cNvSpPr txBox="1"/>
          <p:nvPr/>
        </p:nvSpPr>
        <p:spPr>
          <a:xfrm>
            <a:off x="5646455" y="3614257"/>
            <a:ext cx="6795900" cy="20688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14000" b="0" i="0" u="none" strike="noStrike" cap="none">
                <a:solidFill>
                  <a:srgbClr val="0C2C48"/>
                </a:solidFill>
                <a:latin typeface="Crushed"/>
                <a:ea typeface="Crushed"/>
                <a:cs typeface="Crushed"/>
                <a:sym typeface="Crushed"/>
              </a:rPr>
              <a:t>PROJECTS</a:t>
            </a:r>
            <a:endParaRPr/>
          </a:p>
        </p:txBody>
      </p:sp>
      <p:sp>
        <p:nvSpPr>
          <p:cNvPr id="110" name="Google Shape;110;p20"/>
          <p:cNvSpPr txBox="1"/>
          <p:nvPr/>
        </p:nvSpPr>
        <p:spPr>
          <a:xfrm>
            <a:off x="1128302" y="5810828"/>
            <a:ext cx="16031400" cy="8619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p:nvPr/>
        </p:nvSpPr>
        <p:spPr>
          <a:xfrm>
            <a:off x="731652" y="633440"/>
            <a:ext cx="16824696" cy="9020120"/>
          </a:xfrm>
          <a:custGeom>
            <a:avLst/>
            <a:gdLst/>
            <a:ahLst/>
            <a:cxnLst/>
            <a:rect l="l" t="t" r="r" b="b"/>
            <a:pathLst>
              <a:path w="16824696" h="9020120" extrusionOk="0">
                <a:moveTo>
                  <a:pt x="0" y="0"/>
                </a:moveTo>
                <a:lnTo>
                  <a:pt x="16824696" y="0"/>
                </a:lnTo>
                <a:lnTo>
                  <a:pt x="16824696" y="9020120"/>
                </a:lnTo>
                <a:lnTo>
                  <a:pt x="0" y="9020120"/>
                </a:lnTo>
                <a:lnTo>
                  <a:pt x="0" y="0"/>
                </a:lnTo>
                <a:close/>
              </a:path>
            </a:pathLst>
          </a:custGeom>
          <a:blipFill rotWithShape="1">
            <a:blip r:embed="rId3">
              <a:alphaModFix/>
            </a:blip>
            <a:stretch>
              <a:fillRect t="-12250" b="-12250"/>
            </a:stretch>
          </a:blipFill>
          <a:ln>
            <a:noFill/>
          </a:ln>
        </p:spPr>
        <p:txBody>
          <a:bodyPr/>
          <a:lstStyle/>
          <a:p>
            <a:endParaRPr lang="en-US"/>
          </a:p>
        </p:txBody>
      </p:sp>
      <p:sp>
        <p:nvSpPr>
          <p:cNvPr id="116" name="Google Shape;116;p21"/>
          <p:cNvSpPr txBox="1"/>
          <p:nvPr/>
        </p:nvSpPr>
        <p:spPr>
          <a:xfrm>
            <a:off x="1936565" y="2025340"/>
            <a:ext cx="14415000" cy="34479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14000" b="0" i="0" u="none" strike="noStrike" cap="none">
                <a:solidFill>
                  <a:srgbClr val="FFFFFF"/>
                </a:solidFill>
                <a:latin typeface="Crushed"/>
                <a:ea typeface="Crushed"/>
                <a:cs typeface="Crushed"/>
                <a:sym typeface="Crushed"/>
              </a:rPr>
              <a:t>“THIS IS A QUOTE, words full of wisdom.”</a:t>
            </a:r>
            <a:endParaRPr/>
          </a:p>
        </p:txBody>
      </p:sp>
      <p:sp>
        <p:nvSpPr>
          <p:cNvPr id="117" name="Google Shape;117;p21"/>
          <p:cNvSpPr txBox="1"/>
          <p:nvPr/>
        </p:nvSpPr>
        <p:spPr>
          <a:xfrm>
            <a:off x="6902347" y="5671511"/>
            <a:ext cx="4483306" cy="6000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0" i="0" u="none" strike="noStrike" cap="none">
                <a:solidFill>
                  <a:srgbClr val="FFFFFF"/>
                </a:solidFill>
                <a:latin typeface="Darker Grotesque Medium"/>
                <a:ea typeface="Darker Grotesque Medium"/>
                <a:cs typeface="Darker Grotesque Medium"/>
                <a:sym typeface="Darker Grotesque Medium"/>
              </a:rPr>
              <a:t>Someone Famous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2"/>
          <p:cNvPicPr preferRelativeResize="0"/>
          <p:nvPr/>
        </p:nvPicPr>
        <p:blipFill>
          <a:blip r:embed="rId3">
            <a:alphaModFix/>
          </a:blip>
          <a:stretch>
            <a:fillRect/>
          </a:stretch>
        </p:blipFill>
        <p:spPr>
          <a:xfrm>
            <a:off x="0" y="0"/>
            <a:ext cx="18288005" cy="10287000"/>
          </a:xfrm>
          <a:prstGeom prst="rect">
            <a:avLst/>
          </a:prstGeom>
          <a:noFill/>
          <a:ln>
            <a:noFill/>
          </a:ln>
        </p:spPr>
      </p:pic>
      <p:sp>
        <p:nvSpPr>
          <p:cNvPr id="123" name="Google Shape;123;p22"/>
          <p:cNvSpPr/>
          <p:nvPr/>
        </p:nvSpPr>
        <p:spPr>
          <a:xfrm>
            <a:off x="9648947" y="0"/>
            <a:ext cx="8020127" cy="1565602"/>
          </a:xfrm>
          <a:custGeom>
            <a:avLst/>
            <a:gdLst/>
            <a:ahLst/>
            <a:cxnLst/>
            <a:rect l="l" t="t" r="r" b="b"/>
            <a:pathLst>
              <a:path w="2925764" h="571136" extrusionOk="0">
                <a:moveTo>
                  <a:pt x="0" y="0"/>
                </a:moveTo>
                <a:lnTo>
                  <a:pt x="2925764" y="0"/>
                </a:lnTo>
                <a:lnTo>
                  <a:pt x="2925764" y="571136"/>
                </a:lnTo>
                <a:lnTo>
                  <a:pt x="0" y="571136"/>
                </a:lnTo>
                <a:close/>
              </a:path>
            </a:pathLst>
          </a:custGeom>
          <a:solidFill>
            <a:srgbClr val="0C2C48"/>
          </a:solidFill>
          <a:ln>
            <a:noFill/>
          </a:ln>
        </p:spPr>
        <p:txBody>
          <a:bodyPr/>
          <a:lstStyle/>
          <a:p>
            <a:endParaRPr lang="en-US"/>
          </a:p>
        </p:txBody>
      </p:sp>
      <p:sp>
        <p:nvSpPr>
          <p:cNvPr id="124" name="Google Shape;124;p22"/>
          <p:cNvSpPr txBox="1"/>
          <p:nvPr/>
        </p:nvSpPr>
        <p:spPr>
          <a:xfrm>
            <a:off x="10002887" y="431963"/>
            <a:ext cx="7312246" cy="654050"/>
          </a:xfrm>
          <a:prstGeom prst="rect">
            <a:avLst/>
          </a:prstGeom>
          <a:noFill/>
          <a:ln>
            <a:noFill/>
          </a:ln>
        </p:spPr>
        <p:txBody>
          <a:bodyPr spcFirstLastPara="1" wrap="square" lIns="0" tIns="0" rIns="0" bIns="0" anchor="t" anchorCtr="0">
            <a:spAutoFit/>
          </a:bodyPr>
          <a:lstStyle/>
          <a:p>
            <a:pPr marL="0" marR="0" lvl="0" indent="0" algn="ctr" rtl="0">
              <a:lnSpc>
                <a:spcPct val="130007"/>
              </a:lnSpc>
              <a:spcBef>
                <a:spcPts val="0"/>
              </a:spcBef>
              <a:spcAft>
                <a:spcPts val="0"/>
              </a:spcAft>
              <a:buNone/>
            </a:pPr>
            <a:r>
              <a:rPr lang="en-US" sz="3999" b="0" i="0" u="none" strike="noStrike" cap="none">
                <a:solidFill>
                  <a:srgbClr val="FFFFFF"/>
                </a:solidFill>
                <a:latin typeface="Crushed"/>
                <a:ea typeface="Crushed"/>
                <a:cs typeface="Crushed"/>
                <a:sym typeface="Crushed"/>
              </a:rPr>
              <a:t>"A PICTURE IS WORTH A THOUSAND WORDS."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3"/>
          <p:cNvPicPr preferRelativeResize="0"/>
          <p:nvPr/>
        </p:nvPicPr>
        <p:blipFill rotWithShape="1">
          <a:blip r:embed="rId3">
            <a:alphaModFix/>
          </a:blip>
          <a:srcRect l="33542" r="33542"/>
          <a:stretch/>
        </p:blipFill>
        <p:spPr>
          <a:xfrm>
            <a:off x="0" y="1183707"/>
            <a:ext cx="4724867" cy="8074593"/>
          </a:xfrm>
          <a:prstGeom prst="rect">
            <a:avLst/>
          </a:prstGeom>
          <a:noFill/>
          <a:ln>
            <a:noFill/>
          </a:ln>
        </p:spPr>
      </p:pic>
      <p:pic>
        <p:nvPicPr>
          <p:cNvPr id="130" name="Google Shape;130;p23"/>
          <p:cNvPicPr preferRelativeResize="0"/>
          <p:nvPr/>
        </p:nvPicPr>
        <p:blipFill rotWithShape="1">
          <a:blip r:embed="rId4">
            <a:alphaModFix/>
          </a:blip>
          <a:srcRect l="16717" r="16718"/>
          <a:stretch/>
        </p:blipFill>
        <p:spPr>
          <a:xfrm>
            <a:off x="11121836" y="1183707"/>
            <a:ext cx="7166164" cy="8074593"/>
          </a:xfrm>
          <a:prstGeom prst="rect">
            <a:avLst/>
          </a:prstGeom>
          <a:noFill/>
          <a:ln>
            <a:noFill/>
          </a:ln>
        </p:spPr>
      </p:pic>
      <p:sp>
        <p:nvSpPr>
          <p:cNvPr id="131" name="Google Shape;131;p23"/>
          <p:cNvSpPr txBox="1"/>
          <p:nvPr/>
        </p:nvSpPr>
        <p:spPr>
          <a:xfrm>
            <a:off x="5271311" y="1240857"/>
            <a:ext cx="5304000" cy="20688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14000" b="0" i="0" u="none" strike="noStrike" cap="none">
                <a:solidFill>
                  <a:srgbClr val="0C2C48"/>
                </a:solidFill>
                <a:latin typeface="Crushed"/>
                <a:ea typeface="Crushed"/>
                <a:cs typeface="Crushed"/>
                <a:sym typeface="Crushed"/>
              </a:rPr>
              <a:t>CHART</a:t>
            </a:r>
            <a:endParaRPr/>
          </a:p>
        </p:txBody>
      </p:sp>
      <p:pic>
        <p:nvPicPr>
          <p:cNvPr id="132" name="Google Shape;132;p23"/>
          <p:cNvPicPr preferRelativeResize="0"/>
          <p:nvPr/>
        </p:nvPicPr>
        <p:blipFill rotWithShape="1">
          <a:blip r:embed="rId5">
            <a:alphaModFix/>
          </a:blip>
          <a:srcRect/>
          <a:stretch/>
        </p:blipFill>
        <p:spPr>
          <a:xfrm>
            <a:off x="4714198" y="3130054"/>
            <a:ext cx="6418309" cy="66853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137" name="Google Shape;137;p24"/>
          <p:cNvGrpSpPr/>
          <p:nvPr/>
        </p:nvGrpSpPr>
        <p:grpSpPr>
          <a:xfrm>
            <a:off x="666750" y="958226"/>
            <a:ext cx="16954500" cy="8370550"/>
            <a:chOff x="0" y="0"/>
            <a:chExt cx="22606000" cy="11160732"/>
          </a:xfrm>
        </p:grpSpPr>
        <p:pic>
          <p:nvPicPr>
            <p:cNvPr id="138" name="Google Shape;138;p24"/>
            <p:cNvPicPr preferRelativeResize="0"/>
            <p:nvPr/>
          </p:nvPicPr>
          <p:blipFill rotWithShape="1">
            <a:blip r:embed="rId3">
              <a:alphaModFix/>
            </a:blip>
            <a:srcRect l="9224" r="9223"/>
            <a:stretch/>
          </p:blipFill>
          <p:spPr>
            <a:xfrm>
              <a:off x="0" y="0"/>
              <a:ext cx="7281333" cy="11160731"/>
            </a:xfrm>
            <a:prstGeom prst="rect">
              <a:avLst/>
            </a:prstGeom>
            <a:noFill/>
            <a:ln>
              <a:noFill/>
            </a:ln>
          </p:spPr>
        </p:pic>
        <p:pic>
          <p:nvPicPr>
            <p:cNvPr id="139" name="Google Shape;139;p24"/>
            <p:cNvPicPr preferRelativeResize="0"/>
            <p:nvPr/>
          </p:nvPicPr>
          <p:blipFill rotWithShape="1">
            <a:blip r:embed="rId4">
              <a:alphaModFix/>
            </a:blip>
            <a:srcRect l="4997" r="4997"/>
            <a:stretch/>
          </p:blipFill>
          <p:spPr>
            <a:xfrm>
              <a:off x="7662333" y="0"/>
              <a:ext cx="7281333" cy="5389866"/>
            </a:xfrm>
            <a:prstGeom prst="rect">
              <a:avLst/>
            </a:prstGeom>
            <a:noFill/>
            <a:ln>
              <a:noFill/>
            </a:ln>
          </p:spPr>
        </p:pic>
        <p:pic>
          <p:nvPicPr>
            <p:cNvPr id="140" name="Google Shape;140;p24"/>
            <p:cNvPicPr preferRelativeResize="0"/>
            <p:nvPr/>
          </p:nvPicPr>
          <p:blipFill rotWithShape="1">
            <a:blip r:embed="rId5">
              <a:alphaModFix/>
            </a:blip>
            <a:srcRect l="16311" r="16311"/>
            <a:stretch/>
          </p:blipFill>
          <p:spPr>
            <a:xfrm>
              <a:off x="7662333" y="5770866"/>
              <a:ext cx="7281333" cy="5389866"/>
            </a:xfrm>
            <a:prstGeom prst="rect">
              <a:avLst/>
            </a:prstGeom>
            <a:noFill/>
            <a:ln>
              <a:noFill/>
            </a:ln>
          </p:spPr>
        </p:pic>
        <p:pic>
          <p:nvPicPr>
            <p:cNvPr id="141" name="Google Shape;141;p24"/>
            <p:cNvPicPr preferRelativeResize="0"/>
            <p:nvPr/>
          </p:nvPicPr>
          <p:blipFill rotWithShape="1">
            <a:blip r:embed="rId6">
              <a:alphaModFix/>
            </a:blip>
            <a:srcRect l="4997" r="4997"/>
            <a:stretch/>
          </p:blipFill>
          <p:spPr>
            <a:xfrm>
              <a:off x="15324667" y="0"/>
              <a:ext cx="7281333" cy="5389866"/>
            </a:xfrm>
            <a:prstGeom prst="rect">
              <a:avLst/>
            </a:prstGeom>
            <a:noFill/>
            <a:ln>
              <a:noFill/>
            </a:ln>
          </p:spPr>
        </p:pic>
        <p:pic>
          <p:nvPicPr>
            <p:cNvPr id="142" name="Google Shape;142;p24"/>
            <p:cNvPicPr preferRelativeResize="0"/>
            <p:nvPr/>
          </p:nvPicPr>
          <p:blipFill rotWithShape="1">
            <a:blip r:embed="rId7">
              <a:alphaModFix/>
            </a:blip>
            <a:srcRect t="12988" b="12988"/>
            <a:stretch/>
          </p:blipFill>
          <p:spPr>
            <a:xfrm>
              <a:off x="15324667" y="5770866"/>
              <a:ext cx="7281333" cy="5389866"/>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297"/>
        <p:cNvGrpSpPr/>
        <p:nvPr/>
      </p:nvGrpSpPr>
      <p:grpSpPr>
        <a:xfrm>
          <a:off x="0" y="0"/>
          <a:ext cx="0" cy="0"/>
          <a:chOff x="0" y="0"/>
          <a:chExt cx="0" cy="0"/>
        </a:xfrm>
      </p:grpSpPr>
      <p:sp>
        <p:nvSpPr>
          <p:cNvPr id="298" name="Google Shape;298;p19"/>
          <p:cNvSpPr/>
          <p:nvPr/>
        </p:nvSpPr>
        <p:spPr>
          <a:xfrm>
            <a:off x="1680800" y="4272550"/>
            <a:ext cx="4080218" cy="2810250"/>
          </a:xfrm>
          <a:custGeom>
            <a:avLst/>
            <a:gdLst/>
            <a:ahLst/>
            <a:cxnLst/>
            <a:rect l="l" t="t" r="r" b="b"/>
            <a:pathLst>
              <a:path w="4080218" h="2810250" extrusionOk="0">
                <a:moveTo>
                  <a:pt x="0" y="0"/>
                </a:moveTo>
                <a:lnTo>
                  <a:pt x="4080219" y="0"/>
                </a:lnTo>
                <a:lnTo>
                  <a:pt x="4080219" y="2810250"/>
                </a:lnTo>
                <a:lnTo>
                  <a:pt x="0" y="2810250"/>
                </a:lnTo>
                <a:lnTo>
                  <a:pt x="0" y="0"/>
                </a:lnTo>
                <a:close/>
              </a:path>
            </a:pathLst>
          </a:custGeom>
          <a:blipFill rotWithShape="1">
            <a:blip r:embed="rId3">
              <a:alphaModFix/>
            </a:blip>
            <a:stretch>
              <a:fillRect/>
            </a:stretch>
          </a:blipFill>
          <a:ln>
            <a:noFill/>
          </a:ln>
        </p:spPr>
        <p:txBody>
          <a:bodyPr/>
          <a:lstStyle/>
          <a:p>
            <a:endParaRPr lang="en-US"/>
          </a:p>
        </p:txBody>
      </p:sp>
      <p:sp>
        <p:nvSpPr>
          <p:cNvPr id="299" name="Google Shape;299;p19"/>
          <p:cNvSpPr/>
          <p:nvPr/>
        </p:nvSpPr>
        <p:spPr>
          <a:xfrm>
            <a:off x="7103891" y="4272550"/>
            <a:ext cx="4080218" cy="2810250"/>
          </a:xfrm>
          <a:custGeom>
            <a:avLst/>
            <a:gdLst/>
            <a:ahLst/>
            <a:cxnLst/>
            <a:rect l="l" t="t" r="r" b="b"/>
            <a:pathLst>
              <a:path w="4080218" h="2810250" extrusionOk="0">
                <a:moveTo>
                  <a:pt x="0" y="0"/>
                </a:moveTo>
                <a:lnTo>
                  <a:pt x="4080218" y="0"/>
                </a:lnTo>
                <a:lnTo>
                  <a:pt x="4080218" y="2810250"/>
                </a:lnTo>
                <a:lnTo>
                  <a:pt x="0" y="2810250"/>
                </a:lnTo>
                <a:lnTo>
                  <a:pt x="0" y="0"/>
                </a:lnTo>
                <a:close/>
              </a:path>
            </a:pathLst>
          </a:custGeom>
          <a:blipFill rotWithShape="1">
            <a:blip r:embed="rId3">
              <a:alphaModFix/>
            </a:blip>
            <a:stretch>
              <a:fillRect/>
            </a:stretch>
          </a:blipFill>
          <a:ln>
            <a:noFill/>
          </a:ln>
        </p:spPr>
        <p:txBody>
          <a:bodyPr/>
          <a:lstStyle/>
          <a:p>
            <a:endParaRPr lang="en-US"/>
          </a:p>
        </p:txBody>
      </p:sp>
      <p:sp>
        <p:nvSpPr>
          <p:cNvPr id="300" name="Google Shape;300;p19"/>
          <p:cNvSpPr/>
          <p:nvPr/>
        </p:nvSpPr>
        <p:spPr>
          <a:xfrm>
            <a:off x="12527134" y="4272550"/>
            <a:ext cx="4080218" cy="2810250"/>
          </a:xfrm>
          <a:custGeom>
            <a:avLst/>
            <a:gdLst/>
            <a:ahLst/>
            <a:cxnLst/>
            <a:rect l="l" t="t" r="r" b="b"/>
            <a:pathLst>
              <a:path w="4080218" h="2810250" extrusionOk="0">
                <a:moveTo>
                  <a:pt x="0" y="0"/>
                </a:moveTo>
                <a:lnTo>
                  <a:pt x="4080219" y="0"/>
                </a:lnTo>
                <a:lnTo>
                  <a:pt x="4080219" y="2810250"/>
                </a:lnTo>
                <a:lnTo>
                  <a:pt x="0" y="2810250"/>
                </a:lnTo>
                <a:lnTo>
                  <a:pt x="0" y="0"/>
                </a:lnTo>
                <a:close/>
              </a:path>
            </a:pathLst>
          </a:custGeom>
          <a:blipFill rotWithShape="1">
            <a:blip r:embed="rId3">
              <a:alphaModFix/>
            </a:blip>
            <a:stretch>
              <a:fillRect/>
            </a:stretch>
          </a:blipFill>
          <a:ln>
            <a:noFill/>
          </a:ln>
        </p:spPr>
        <p:txBody>
          <a:bodyPr/>
          <a:lstStyle/>
          <a:p>
            <a:endParaRPr lang="en-US"/>
          </a:p>
        </p:txBody>
      </p:sp>
      <p:sp>
        <p:nvSpPr>
          <p:cNvPr id="301" name="Google Shape;301;p19"/>
          <p:cNvSpPr/>
          <p:nvPr/>
        </p:nvSpPr>
        <p:spPr>
          <a:xfrm rot="-923515">
            <a:off x="13836263" y="7094979"/>
            <a:ext cx="1901534" cy="1490111"/>
          </a:xfrm>
          <a:custGeom>
            <a:avLst/>
            <a:gdLst/>
            <a:ahLst/>
            <a:cxnLst/>
            <a:rect l="l" t="t" r="r" b="b"/>
            <a:pathLst>
              <a:path w="1901534" h="1490111" extrusionOk="0">
                <a:moveTo>
                  <a:pt x="0" y="0"/>
                </a:moveTo>
                <a:lnTo>
                  <a:pt x="1901533" y="0"/>
                </a:lnTo>
                <a:lnTo>
                  <a:pt x="1901533" y="1490111"/>
                </a:lnTo>
                <a:lnTo>
                  <a:pt x="0" y="1490111"/>
                </a:lnTo>
                <a:lnTo>
                  <a:pt x="0" y="0"/>
                </a:lnTo>
                <a:close/>
              </a:path>
            </a:pathLst>
          </a:custGeom>
          <a:blipFill rotWithShape="1">
            <a:blip r:embed="rId4">
              <a:alphaModFix/>
            </a:blip>
            <a:stretch>
              <a:fillRect/>
            </a:stretch>
          </a:blipFill>
          <a:ln>
            <a:noFill/>
          </a:ln>
        </p:spPr>
        <p:txBody>
          <a:bodyPr/>
          <a:lstStyle/>
          <a:p>
            <a:endParaRPr lang="en-US"/>
          </a:p>
        </p:txBody>
      </p:sp>
      <p:sp>
        <p:nvSpPr>
          <p:cNvPr id="302" name="Google Shape;302;p19"/>
          <p:cNvSpPr/>
          <p:nvPr/>
        </p:nvSpPr>
        <p:spPr>
          <a:xfrm>
            <a:off x="3692025" y="7492975"/>
            <a:ext cx="2357693" cy="1727010"/>
          </a:xfrm>
          <a:custGeom>
            <a:avLst/>
            <a:gdLst/>
            <a:ahLst/>
            <a:cxnLst/>
            <a:rect l="l" t="t" r="r" b="b"/>
            <a:pathLst>
              <a:path w="2357693" h="1727010" extrusionOk="0">
                <a:moveTo>
                  <a:pt x="0" y="0"/>
                </a:moveTo>
                <a:lnTo>
                  <a:pt x="2357693" y="0"/>
                </a:lnTo>
                <a:lnTo>
                  <a:pt x="2357693" y="1727010"/>
                </a:lnTo>
                <a:lnTo>
                  <a:pt x="0" y="1727010"/>
                </a:lnTo>
                <a:lnTo>
                  <a:pt x="0" y="0"/>
                </a:lnTo>
                <a:close/>
              </a:path>
            </a:pathLst>
          </a:custGeom>
          <a:blipFill rotWithShape="1">
            <a:blip r:embed="rId5">
              <a:alphaModFix/>
            </a:blip>
            <a:stretch>
              <a:fillRect/>
            </a:stretch>
          </a:blipFill>
          <a:ln>
            <a:noFill/>
          </a:ln>
        </p:spPr>
        <p:txBody>
          <a:bodyPr/>
          <a:lstStyle/>
          <a:p>
            <a:endParaRPr lang="en-US"/>
          </a:p>
        </p:txBody>
      </p:sp>
      <p:sp>
        <p:nvSpPr>
          <p:cNvPr id="303" name="Google Shape;303;p19"/>
          <p:cNvSpPr/>
          <p:nvPr/>
        </p:nvSpPr>
        <p:spPr>
          <a:xfrm>
            <a:off x="11208835" y="7189725"/>
            <a:ext cx="2055513" cy="650289"/>
          </a:xfrm>
          <a:custGeom>
            <a:avLst/>
            <a:gdLst/>
            <a:ahLst/>
            <a:cxnLst/>
            <a:rect l="l" t="t" r="r" b="b"/>
            <a:pathLst>
              <a:path w="2055513" h="650289" extrusionOk="0">
                <a:moveTo>
                  <a:pt x="0" y="0"/>
                </a:moveTo>
                <a:lnTo>
                  <a:pt x="2055512" y="0"/>
                </a:lnTo>
                <a:lnTo>
                  <a:pt x="2055512" y="650290"/>
                </a:lnTo>
                <a:lnTo>
                  <a:pt x="0" y="650290"/>
                </a:lnTo>
                <a:lnTo>
                  <a:pt x="0" y="0"/>
                </a:lnTo>
                <a:close/>
              </a:path>
            </a:pathLst>
          </a:custGeom>
          <a:blipFill rotWithShape="1">
            <a:blip r:embed="rId6">
              <a:alphaModFix/>
            </a:blip>
            <a:stretch>
              <a:fillRect/>
            </a:stretch>
          </a:blipFill>
          <a:ln>
            <a:noFill/>
          </a:ln>
        </p:spPr>
        <p:txBody>
          <a:bodyPr/>
          <a:lstStyle/>
          <a:p>
            <a:endParaRPr lang="en-US"/>
          </a:p>
        </p:txBody>
      </p:sp>
      <p:sp>
        <p:nvSpPr>
          <p:cNvPr id="304" name="Google Shape;304;p19"/>
          <p:cNvSpPr/>
          <p:nvPr/>
        </p:nvSpPr>
        <p:spPr>
          <a:xfrm>
            <a:off x="10096955" y="7469496"/>
            <a:ext cx="1111879" cy="1992171"/>
          </a:xfrm>
          <a:custGeom>
            <a:avLst/>
            <a:gdLst/>
            <a:ahLst/>
            <a:cxnLst/>
            <a:rect l="l" t="t" r="r" b="b"/>
            <a:pathLst>
              <a:path w="1111879" h="1992171" extrusionOk="0">
                <a:moveTo>
                  <a:pt x="0" y="0"/>
                </a:moveTo>
                <a:lnTo>
                  <a:pt x="1111880" y="0"/>
                </a:lnTo>
                <a:lnTo>
                  <a:pt x="1111880" y="1992171"/>
                </a:lnTo>
                <a:lnTo>
                  <a:pt x="0" y="1992171"/>
                </a:lnTo>
                <a:lnTo>
                  <a:pt x="0" y="0"/>
                </a:lnTo>
                <a:close/>
              </a:path>
            </a:pathLst>
          </a:custGeom>
          <a:blipFill rotWithShape="1">
            <a:blip r:embed="rId7">
              <a:alphaModFix/>
            </a:blip>
            <a:stretch>
              <a:fillRect b="-35043"/>
            </a:stretch>
          </a:blipFill>
          <a:ln>
            <a:noFill/>
          </a:ln>
        </p:spPr>
        <p:txBody>
          <a:bodyPr/>
          <a:lstStyle/>
          <a:p>
            <a:endParaRPr lang="en-US"/>
          </a:p>
        </p:txBody>
      </p:sp>
      <p:sp>
        <p:nvSpPr>
          <p:cNvPr id="305" name="Google Shape;305;p19"/>
          <p:cNvSpPr/>
          <p:nvPr/>
        </p:nvSpPr>
        <p:spPr>
          <a:xfrm rot="5400000">
            <a:off x="4478591" y="8759969"/>
            <a:ext cx="694768" cy="708627"/>
          </a:xfrm>
          <a:custGeom>
            <a:avLst/>
            <a:gdLst/>
            <a:ahLst/>
            <a:cxnLst/>
            <a:rect l="l" t="t" r="r" b="b"/>
            <a:pathLst>
              <a:path w="694768" h="708627" extrusionOk="0">
                <a:moveTo>
                  <a:pt x="0" y="0"/>
                </a:moveTo>
                <a:lnTo>
                  <a:pt x="694768" y="0"/>
                </a:lnTo>
                <a:lnTo>
                  <a:pt x="694768" y="708627"/>
                </a:lnTo>
                <a:lnTo>
                  <a:pt x="0" y="708627"/>
                </a:lnTo>
                <a:lnTo>
                  <a:pt x="0" y="0"/>
                </a:lnTo>
                <a:close/>
              </a:path>
            </a:pathLst>
          </a:custGeom>
          <a:blipFill rotWithShape="1">
            <a:blip r:embed="rId8">
              <a:alphaModFix/>
            </a:blip>
            <a:stretch>
              <a:fillRect/>
            </a:stretch>
          </a:blipFill>
          <a:ln>
            <a:noFill/>
          </a:ln>
        </p:spPr>
        <p:txBody>
          <a:bodyPr/>
          <a:lstStyle/>
          <a:p>
            <a:endParaRPr lang="en-US"/>
          </a:p>
        </p:txBody>
      </p:sp>
      <p:sp>
        <p:nvSpPr>
          <p:cNvPr id="306" name="Google Shape;306;p19"/>
          <p:cNvSpPr/>
          <p:nvPr/>
        </p:nvSpPr>
        <p:spPr>
          <a:xfrm>
            <a:off x="11311553" y="8158741"/>
            <a:ext cx="877126" cy="1365177"/>
          </a:xfrm>
          <a:custGeom>
            <a:avLst/>
            <a:gdLst/>
            <a:ahLst/>
            <a:cxnLst/>
            <a:rect l="l" t="t" r="r" b="b"/>
            <a:pathLst>
              <a:path w="877126" h="1365177" extrusionOk="0">
                <a:moveTo>
                  <a:pt x="0" y="0"/>
                </a:moveTo>
                <a:lnTo>
                  <a:pt x="877126" y="0"/>
                </a:lnTo>
                <a:lnTo>
                  <a:pt x="877126" y="1365177"/>
                </a:lnTo>
                <a:lnTo>
                  <a:pt x="0" y="1365177"/>
                </a:lnTo>
                <a:lnTo>
                  <a:pt x="0" y="0"/>
                </a:lnTo>
                <a:close/>
              </a:path>
            </a:pathLst>
          </a:custGeom>
          <a:blipFill rotWithShape="1">
            <a:blip r:embed="rId9">
              <a:alphaModFix/>
            </a:blip>
            <a:stretch>
              <a:fillRect/>
            </a:stretch>
          </a:blipFill>
          <a:ln>
            <a:noFill/>
          </a:ln>
        </p:spPr>
        <p:txBody>
          <a:bodyPr/>
          <a:lstStyle/>
          <a:p>
            <a:endParaRPr lang="en-US"/>
          </a:p>
        </p:txBody>
      </p:sp>
      <p:sp>
        <p:nvSpPr>
          <p:cNvPr id="307" name="Google Shape;307;p19"/>
          <p:cNvSpPr/>
          <p:nvPr/>
        </p:nvSpPr>
        <p:spPr>
          <a:xfrm>
            <a:off x="1432516" y="8512560"/>
            <a:ext cx="629347" cy="795383"/>
          </a:xfrm>
          <a:custGeom>
            <a:avLst/>
            <a:gdLst/>
            <a:ahLst/>
            <a:cxnLst/>
            <a:rect l="l" t="t" r="r" b="b"/>
            <a:pathLst>
              <a:path w="629347" h="795383" extrusionOk="0">
                <a:moveTo>
                  <a:pt x="0" y="0"/>
                </a:moveTo>
                <a:lnTo>
                  <a:pt x="629347" y="0"/>
                </a:lnTo>
                <a:lnTo>
                  <a:pt x="629347" y="795383"/>
                </a:lnTo>
                <a:lnTo>
                  <a:pt x="0" y="795383"/>
                </a:lnTo>
                <a:lnTo>
                  <a:pt x="0" y="0"/>
                </a:lnTo>
                <a:close/>
              </a:path>
            </a:pathLst>
          </a:custGeom>
          <a:blipFill rotWithShape="1">
            <a:blip r:embed="rId10">
              <a:alphaModFix/>
            </a:blip>
            <a:stretch>
              <a:fillRect/>
            </a:stretch>
          </a:blipFill>
          <a:ln>
            <a:noFill/>
          </a:ln>
        </p:spPr>
        <p:txBody>
          <a:bodyPr/>
          <a:lstStyle/>
          <a:p>
            <a:endParaRPr lang="en-US"/>
          </a:p>
        </p:txBody>
      </p:sp>
      <p:sp>
        <p:nvSpPr>
          <p:cNvPr id="308" name="Google Shape;308;p19"/>
          <p:cNvSpPr/>
          <p:nvPr/>
        </p:nvSpPr>
        <p:spPr>
          <a:xfrm>
            <a:off x="2256011" y="7528413"/>
            <a:ext cx="811227" cy="1742871"/>
          </a:xfrm>
          <a:custGeom>
            <a:avLst/>
            <a:gdLst/>
            <a:ahLst/>
            <a:cxnLst/>
            <a:rect l="l" t="t" r="r" b="b"/>
            <a:pathLst>
              <a:path w="811227" h="1742871" extrusionOk="0">
                <a:moveTo>
                  <a:pt x="0" y="0"/>
                </a:moveTo>
                <a:lnTo>
                  <a:pt x="811227" y="0"/>
                </a:lnTo>
                <a:lnTo>
                  <a:pt x="811227" y="1742871"/>
                </a:lnTo>
                <a:lnTo>
                  <a:pt x="0" y="1742871"/>
                </a:lnTo>
                <a:lnTo>
                  <a:pt x="0" y="0"/>
                </a:lnTo>
                <a:close/>
              </a:path>
            </a:pathLst>
          </a:custGeom>
          <a:blipFill rotWithShape="1">
            <a:blip r:embed="rId11">
              <a:alphaModFix/>
            </a:blip>
            <a:stretch>
              <a:fillRect/>
            </a:stretch>
          </a:blipFill>
          <a:ln>
            <a:noFill/>
          </a:ln>
        </p:spPr>
        <p:txBody>
          <a:bodyPr/>
          <a:lstStyle/>
          <a:p>
            <a:endParaRPr lang="en-US"/>
          </a:p>
        </p:txBody>
      </p:sp>
      <p:sp>
        <p:nvSpPr>
          <p:cNvPr id="309" name="Google Shape;309;p19"/>
          <p:cNvSpPr/>
          <p:nvPr/>
        </p:nvSpPr>
        <p:spPr>
          <a:xfrm>
            <a:off x="3213501" y="8131280"/>
            <a:ext cx="957048" cy="1213373"/>
          </a:xfrm>
          <a:custGeom>
            <a:avLst/>
            <a:gdLst/>
            <a:ahLst/>
            <a:cxnLst/>
            <a:rect l="l" t="t" r="r" b="b"/>
            <a:pathLst>
              <a:path w="957048" h="1213373" extrusionOk="0">
                <a:moveTo>
                  <a:pt x="0" y="0"/>
                </a:moveTo>
                <a:lnTo>
                  <a:pt x="957048" y="0"/>
                </a:lnTo>
                <a:lnTo>
                  <a:pt x="957048" y="1213373"/>
                </a:lnTo>
                <a:lnTo>
                  <a:pt x="0" y="1213373"/>
                </a:lnTo>
                <a:lnTo>
                  <a:pt x="0" y="0"/>
                </a:lnTo>
                <a:close/>
              </a:path>
            </a:pathLst>
          </a:custGeom>
          <a:blipFill rotWithShape="1">
            <a:blip r:embed="rId12">
              <a:alphaModFix/>
            </a:blip>
            <a:stretch>
              <a:fillRect/>
            </a:stretch>
          </a:blipFill>
          <a:ln>
            <a:noFill/>
          </a:ln>
        </p:spPr>
        <p:txBody>
          <a:bodyPr/>
          <a:lstStyle/>
          <a:p>
            <a:endParaRPr lang="en-US"/>
          </a:p>
        </p:txBody>
      </p:sp>
      <p:sp>
        <p:nvSpPr>
          <p:cNvPr id="310" name="Google Shape;310;p19"/>
          <p:cNvSpPr/>
          <p:nvPr/>
        </p:nvSpPr>
        <p:spPr>
          <a:xfrm>
            <a:off x="6153863" y="7840034"/>
            <a:ext cx="1418367" cy="1467909"/>
          </a:xfrm>
          <a:custGeom>
            <a:avLst/>
            <a:gdLst/>
            <a:ahLst/>
            <a:cxnLst/>
            <a:rect l="l" t="t" r="r" b="b"/>
            <a:pathLst>
              <a:path w="1418367" h="1467909" extrusionOk="0">
                <a:moveTo>
                  <a:pt x="0" y="0"/>
                </a:moveTo>
                <a:lnTo>
                  <a:pt x="1418367" y="0"/>
                </a:lnTo>
                <a:lnTo>
                  <a:pt x="1418367" y="1467909"/>
                </a:lnTo>
                <a:lnTo>
                  <a:pt x="0" y="1467909"/>
                </a:lnTo>
                <a:lnTo>
                  <a:pt x="0" y="0"/>
                </a:lnTo>
                <a:close/>
              </a:path>
            </a:pathLst>
          </a:custGeom>
          <a:blipFill rotWithShape="1">
            <a:blip r:embed="rId13">
              <a:alphaModFix/>
            </a:blip>
            <a:stretch>
              <a:fillRect/>
            </a:stretch>
          </a:blipFill>
          <a:ln>
            <a:noFill/>
          </a:ln>
        </p:spPr>
        <p:txBody>
          <a:bodyPr/>
          <a:lstStyle/>
          <a:p>
            <a:endParaRPr lang="en-US"/>
          </a:p>
        </p:txBody>
      </p:sp>
      <p:sp>
        <p:nvSpPr>
          <p:cNvPr id="311" name="Google Shape;311;p19"/>
          <p:cNvSpPr/>
          <p:nvPr/>
        </p:nvSpPr>
        <p:spPr>
          <a:xfrm>
            <a:off x="7755288" y="8425950"/>
            <a:ext cx="2129725" cy="878511"/>
          </a:xfrm>
          <a:custGeom>
            <a:avLst/>
            <a:gdLst/>
            <a:ahLst/>
            <a:cxnLst/>
            <a:rect l="l" t="t" r="r" b="b"/>
            <a:pathLst>
              <a:path w="2129725" h="878511" extrusionOk="0">
                <a:moveTo>
                  <a:pt x="0" y="0"/>
                </a:moveTo>
                <a:lnTo>
                  <a:pt x="2129724" y="0"/>
                </a:lnTo>
                <a:lnTo>
                  <a:pt x="2129724" y="878512"/>
                </a:lnTo>
                <a:lnTo>
                  <a:pt x="0" y="878512"/>
                </a:lnTo>
                <a:lnTo>
                  <a:pt x="0" y="0"/>
                </a:lnTo>
                <a:close/>
              </a:path>
            </a:pathLst>
          </a:custGeom>
          <a:blipFill rotWithShape="1">
            <a:blip r:embed="rId14">
              <a:alphaModFix/>
            </a:blip>
            <a:stretch>
              <a:fillRect/>
            </a:stretch>
          </a:blipFill>
          <a:ln>
            <a:noFill/>
          </a:ln>
        </p:spPr>
        <p:txBody>
          <a:bodyPr/>
          <a:lstStyle/>
          <a:p>
            <a:endParaRPr lang="en-US"/>
          </a:p>
        </p:txBody>
      </p:sp>
      <p:sp>
        <p:nvSpPr>
          <p:cNvPr id="312" name="Google Shape;312;p19"/>
          <p:cNvSpPr/>
          <p:nvPr/>
        </p:nvSpPr>
        <p:spPr>
          <a:xfrm rot="-2946744">
            <a:off x="8778904" y="7201920"/>
            <a:ext cx="730192" cy="1032074"/>
          </a:xfrm>
          <a:custGeom>
            <a:avLst/>
            <a:gdLst/>
            <a:ahLst/>
            <a:cxnLst/>
            <a:rect l="l" t="t" r="r" b="b"/>
            <a:pathLst>
              <a:path w="730192" h="1032074" extrusionOk="0">
                <a:moveTo>
                  <a:pt x="0" y="0"/>
                </a:moveTo>
                <a:lnTo>
                  <a:pt x="730192" y="0"/>
                </a:lnTo>
                <a:lnTo>
                  <a:pt x="730192" y="1032074"/>
                </a:lnTo>
                <a:lnTo>
                  <a:pt x="0" y="1032074"/>
                </a:lnTo>
                <a:lnTo>
                  <a:pt x="0" y="0"/>
                </a:lnTo>
                <a:close/>
              </a:path>
            </a:pathLst>
          </a:custGeom>
          <a:blipFill rotWithShape="1">
            <a:blip r:embed="rId15">
              <a:alphaModFix/>
            </a:blip>
            <a:stretch>
              <a:fillRect/>
            </a:stretch>
          </a:blipFill>
          <a:ln>
            <a:noFill/>
          </a:ln>
        </p:spPr>
        <p:txBody>
          <a:bodyPr/>
          <a:lstStyle/>
          <a:p>
            <a:endParaRPr lang="en-US"/>
          </a:p>
        </p:txBody>
      </p:sp>
      <p:sp>
        <p:nvSpPr>
          <p:cNvPr id="313" name="Google Shape;313;p19"/>
          <p:cNvSpPr/>
          <p:nvPr/>
        </p:nvSpPr>
        <p:spPr>
          <a:xfrm>
            <a:off x="7712116" y="7146848"/>
            <a:ext cx="802779" cy="1318734"/>
          </a:xfrm>
          <a:custGeom>
            <a:avLst/>
            <a:gdLst/>
            <a:ahLst/>
            <a:cxnLst/>
            <a:rect l="l" t="t" r="r" b="b"/>
            <a:pathLst>
              <a:path w="802779" h="1318734" extrusionOk="0">
                <a:moveTo>
                  <a:pt x="0" y="0"/>
                </a:moveTo>
                <a:lnTo>
                  <a:pt x="802779" y="0"/>
                </a:lnTo>
                <a:lnTo>
                  <a:pt x="802779" y="1318733"/>
                </a:lnTo>
                <a:lnTo>
                  <a:pt x="0" y="1318733"/>
                </a:lnTo>
                <a:lnTo>
                  <a:pt x="0" y="0"/>
                </a:lnTo>
                <a:close/>
              </a:path>
            </a:pathLst>
          </a:custGeom>
          <a:blipFill rotWithShape="1">
            <a:blip r:embed="rId16">
              <a:alphaModFix/>
            </a:blip>
            <a:stretch>
              <a:fillRect/>
            </a:stretch>
          </a:blipFill>
          <a:ln>
            <a:noFill/>
          </a:ln>
        </p:spPr>
        <p:txBody>
          <a:bodyPr/>
          <a:lstStyle/>
          <a:p>
            <a:endParaRPr lang="en-US"/>
          </a:p>
        </p:txBody>
      </p:sp>
      <p:sp>
        <p:nvSpPr>
          <p:cNvPr id="314" name="Google Shape;314;p19"/>
          <p:cNvSpPr/>
          <p:nvPr/>
        </p:nvSpPr>
        <p:spPr>
          <a:xfrm rot="1053047">
            <a:off x="15164148" y="8512560"/>
            <a:ext cx="630489" cy="805737"/>
          </a:xfrm>
          <a:custGeom>
            <a:avLst/>
            <a:gdLst/>
            <a:ahLst/>
            <a:cxnLst/>
            <a:rect l="l" t="t" r="r" b="b"/>
            <a:pathLst>
              <a:path w="630489" h="805737" extrusionOk="0">
                <a:moveTo>
                  <a:pt x="0" y="0"/>
                </a:moveTo>
                <a:lnTo>
                  <a:pt x="630489" y="0"/>
                </a:lnTo>
                <a:lnTo>
                  <a:pt x="630489" y="805737"/>
                </a:lnTo>
                <a:lnTo>
                  <a:pt x="0" y="805737"/>
                </a:lnTo>
                <a:lnTo>
                  <a:pt x="0" y="0"/>
                </a:lnTo>
                <a:close/>
              </a:path>
            </a:pathLst>
          </a:custGeom>
          <a:blipFill rotWithShape="1">
            <a:blip r:embed="rId17">
              <a:alphaModFix/>
            </a:blip>
            <a:stretch>
              <a:fillRect/>
            </a:stretch>
          </a:blipFill>
          <a:ln>
            <a:noFill/>
          </a:ln>
        </p:spPr>
        <p:txBody>
          <a:bodyPr/>
          <a:lstStyle/>
          <a:p>
            <a:endParaRPr lang="en-US"/>
          </a:p>
        </p:txBody>
      </p:sp>
      <p:sp>
        <p:nvSpPr>
          <p:cNvPr id="315" name="Google Shape;315;p19"/>
          <p:cNvSpPr/>
          <p:nvPr/>
        </p:nvSpPr>
        <p:spPr>
          <a:xfrm>
            <a:off x="15901448" y="7281904"/>
            <a:ext cx="873740" cy="2345612"/>
          </a:xfrm>
          <a:custGeom>
            <a:avLst/>
            <a:gdLst/>
            <a:ahLst/>
            <a:cxnLst/>
            <a:rect l="l" t="t" r="r" b="b"/>
            <a:pathLst>
              <a:path w="873740" h="2345612" extrusionOk="0">
                <a:moveTo>
                  <a:pt x="0" y="0"/>
                </a:moveTo>
                <a:lnTo>
                  <a:pt x="873740" y="0"/>
                </a:lnTo>
                <a:lnTo>
                  <a:pt x="873740" y="2345612"/>
                </a:lnTo>
                <a:lnTo>
                  <a:pt x="0" y="2345612"/>
                </a:lnTo>
                <a:lnTo>
                  <a:pt x="0" y="0"/>
                </a:lnTo>
                <a:close/>
              </a:path>
            </a:pathLst>
          </a:custGeom>
          <a:blipFill rotWithShape="1">
            <a:blip r:embed="rId18">
              <a:alphaModFix/>
            </a:blip>
            <a:stretch>
              <a:fillRect/>
            </a:stretch>
          </a:blipFill>
          <a:ln>
            <a:noFill/>
          </a:ln>
        </p:spPr>
        <p:txBody>
          <a:bodyPr/>
          <a:lstStyle/>
          <a:p>
            <a:endParaRPr lang="en-US"/>
          </a:p>
        </p:txBody>
      </p:sp>
      <p:sp>
        <p:nvSpPr>
          <p:cNvPr id="316" name="Google Shape;316;p19"/>
          <p:cNvSpPr/>
          <p:nvPr/>
        </p:nvSpPr>
        <p:spPr>
          <a:xfrm>
            <a:off x="12588729" y="7946940"/>
            <a:ext cx="948598" cy="1514727"/>
          </a:xfrm>
          <a:custGeom>
            <a:avLst/>
            <a:gdLst/>
            <a:ahLst/>
            <a:cxnLst/>
            <a:rect l="l" t="t" r="r" b="b"/>
            <a:pathLst>
              <a:path w="948598" h="1514727" extrusionOk="0">
                <a:moveTo>
                  <a:pt x="0" y="0"/>
                </a:moveTo>
                <a:lnTo>
                  <a:pt x="948598" y="0"/>
                </a:lnTo>
                <a:lnTo>
                  <a:pt x="948598" y="1514727"/>
                </a:lnTo>
                <a:lnTo>
                  <a:pt x="0" y="1514727"/>
                </a:lnTo>
                <a:lnTo>
                  <a:pt x="0" y="0"/>
                </a:lnTo>
                <a:close/>
              </a:path>
            </a:pathLst>
          </a:custGeom>
          <a:blipFill rotWithShape="1">
            <a:blip r:embed="rId19">
              <a:alphaModFix/>
            </a:blip>
            <a:stretch>
              <a:fillRect/>
            </a:stretch>
          </a:blipFill>
          <a:ln>
            <a:noFill/>
          </a:ln>
        </p:spPr>
        <p:txBody>
          <a:bodyPr/>
          <a:lstStyle/>
          <a:p>
            <a:endParaRPr lang="en-US"/>
          </a:p>
        </p:txBody>
      </p:sp>
      <p:sp>
        <p:nvSpPr>
          <p:cNvPr id="317" name="Google Shape;317;p19"/>
          <p:cNvSpPr/>
          <p:nvPr/>
        </p:nvSpPr>
        <p:spPr>
          <a:xfrm>
            <a:off x="5361674" y="6657824"/>
            <a:ext cx="1418367" cy="1500917"/>
          </a:xfrm>
          <a:custGeom>
            <a:avLst/>
            <a:gdLst/>
            <a:ahLst/>
            <a:cxnLst/>
            <a:rect l="l" t="t" r="r" b="b"/>
            <a:pathLst>
              <a:path w="1418367" h="1500917" extrusionOk="0">
                <a:moveTo>
                  <a:pt x="0" y="0"/>
                </a:moveTo>
                <a:lnTo>
                  <a:pt x="1418367" y="0"/>
                </a:lnTo>
                <a:lnTo>
                  <a:pt x="1418367" y="1500917"/>
                </a:lnTo>
                <a:lnTo>
                  <a:pt x="0" y="1500917"/>
                </a:lnTo>
                <a:lnTo>
                  <a:pt x="0" y="0"/>
                </a:lnTo>
                <a:close/>
              </a:path>
            </a:pathLst>
          </a:custGeom>
          <a:blipFill rotWithShape="1">
            <a:blip r:embed="rId20">
              <a:alphaModFix/>
            </a:blip>
            <a:stretch>
              <a:fillRect/>
            </a:stretch>
          </a:blipFill>
          <a:ln>
            <a:noFill/>
          </a:ln>
        </p:spPr>
        <p:txBody>
          <a:bodyPr/>
          <a:lstStyle/>
          <a:p>
            <a:endParaRPr lang="en-US"/>
          </a:p>
        </p:txBody>
      </p:sp>
      <p:sp>
        <p:nvSpPr>
          <p:cNvPr id="318" name="Google Shape;318;p19"/>
          <p:cNvSpPr/>
          <p:nvPr/>
        </p:nvSpPr>
        <p:spPr>
          <a:xfrm>
            <a:off x="1686677" y="1677709"/>
            <a:ext cx="2483871" cy="1699491"/>
          </a:xfrm>
          <a:custGeom>
            <a:avLst/>
            <a:gdLst/>
            <a:ahLst/>
            <a:cxnLst/>
            <a:rect l="l" t="t" r="r" b="b"/>
            <a:pathLst>
              <a:path w="2483871" h="1699491" extrusionOk="0">
                <a:moveTo>
                  <a:pt x="0" y="0"/>
                </a:moveTo>
                <a:lnTo>
                  <a:pt x="2483872" y="0"/>
                </a:lnTo>
                <a:lnTo>
                  <a:pt x="2483872" y="1699491"/>
                </a:lnTo>
                <a:lnTo>
                  <a:pt x="0" y="1699491"/>
                </a:lnTo>
                <a:lnTo>
                  <a:pt x="0" y="0"/>
                </a:lnTo>
                <a:close/>
              </a:path>
            </a:pathLst>
          </a:custGeom>
          <a:blipFill rotWithShape="1">
            <a:blip r:embed="rId21">
              <a:alphaModFix/>
            </a:blip>
            <a:stretch>
              <a:fillRect/>
            </a:stretch>
          </a:blipFill>
          <a:ln>
            <a:noFill/>
          </a:ln>
        </p:spPr>
        <p:txBody>
          <a:bodyPr/>
          <a:lstStyle/>
          <a:p>
            <a:endParaRPr lang="en-US"/>
          </a:p>
        </p:txBody>
      </p:sp>
      <p:sp>
        <p:nvSpPr>
          <p:cNvPr id="319" name="Google Shape;319;p19"/>
          <p:cNvSpPr txBox="1"/>
          <p:nvPr/>
        </p:nvSpPr>
        <p:spPr>
          <a:xfrm>
            <a:off x="5303178" y="1677471"/>
            <a:ext cx="7681645" cy="1329714"/>
          </a:xfrm>
          <a:prstGeom prst="rect">
            <a:avLst/>
          </a:prstGeom>
          <a:noFill/>
          <a:ln>
            <a:noFill/>
          </a:ln>
        </p:spPr>
        <p:txBody>
          <a:bodyPr spcFirstLastPara="1" wrap="square" lIns="0" tIns="0" rIns="0" bIns="0" anchor="t" anchorCtr="0">
            <a:spAutoFit/>
          </a:bodyPr>
          <a:lstStyle/>
          <a:p>
            <a:pPr marL="0" marR="0" lvl="0" indent="0" algn="ctr" rtl="0">
              <a:lnSpc>
                <a:spcPct val="138010"/>
              </a:lnSpc>
              <a:spcBef>
                <a:spcPts val="0"/>
              </a:spcBef>
              <a:spcAft>
                <a:spcPts val="0"/>
              </a:spcAft>
              <a:buNone/>
            </a:pPr>
            <a:r>
              <a:rPr lang="en-US" sz="7853" b="0" i="0" u="none" strike="noStrike" cap="none">
                <a:solidFill>
                  <a:srgbClr val="5E6031"/>
                </a:solidFill>
                <a:latin typeface="Sedgwick Ave"/>
                <a:ea typeface="Sedgwick Ave"/>
                <a:cs typeface="Sedgwick Ave"/>
                <a:sym typeface="Sedgwick Ave"/>
              </a:rPr>
              <a:t>Sort Them Out!</a:t>
            </a:r>
            <a:endParaRPr/>
          </a:p>
        </p:txBody>
      </p:sp>
      <p:sp>
        <p:nvSpPr>
          <p:cNvPr id="320" name="Google Shape;320;p19"/>
          <p:cNvSpPr txBox="1"/>
          <p:nvPr/>
        </p:nvSpPr>
        <p:spPr>
          <a:xfrm>
            <a:off x="1450069" y="2992898"/>
            <a:ext cx="15387900" cy="400200"/>
          </a:xfrm>
          <a:prstGeom prst="rect">
            <a:avLst/>
          </a:prstGeom>
          <a:noFill/>
          <a:ln>
            <a:noFill/>
          </a:ln>
        </p:spPr>
        <p:txBody>
          <a:bodyPr spcFirstLastPara="1" wrap="square" lIns="0" tIns="0" rIns="0" bIns="0" anchor="t" anchorCtr="0">
            <a:spAutoFit/>
          </a:bodyPr>
          <a:lstStyle/>
          <a:p>
            <a:pPr marL="0" marR="0" lvl="0" indent="0" algn="ctr" rtl="0">
              <a:lnSpc>
                <a:spcPct val="119000"/>
              </a:lnSpc>
              <a:spcBef>
                <a:spcPts val="0"/>
              </a:spcBef>
              <a:spcAft>
                <a:spcPts val="0"/>
              </a:spcAft>
              <a:buNone/>
            </a:pPr>
            <a:r>
              <a:rPr lang="en-US" sz="2600" i="0" u="none" strike="noStrike" cap="none">
                <a:solidFill>
                  <a:srgbClr val="000000"/>
                </a:solidFill>
                <a:latin typeface="Pangolin"/>
                <a:ea typeface="Pangolin"/>
                <a:cs typeface="Pangolin"/>
                <a:sym typeface="Pangolin"/>
              </a:rPr>
              <a:t>Drag and drop the following organisms into their correct categories.</a:t>
            </a:r>
            <a:endParaRPr/>
          </a:p>
        </p:txBody>
      </p:sp>
      <p:sp>
        <p:nvSpPr>
          <p:cNvPr id="321" name="Google Shape;321;p19"/>
          <p:cNvSpPr txBox="1"/>
          <p:nvPr/>
        </p:nvSpPr>
        <p:spPr>
          <a:xfrm>
            <a:off x="7923682" y="3653425"/>
            <a:ext cx="2440635"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199" b="0" i="0" u="none" strike="noStrike" cap="none">
                <a:solidFill>
                  <a:srgbClr val="000000"/>
                </a:solidFill>
                <a:latin typeface="Sedgwick Ave"/>
                <a:ea typeface="Sedgwick Ave"/>
                <a:cs typeface="Sedgwick Ave"/>
                <a:sym typeface="Sedgwick Ave"/>
              </a:rPr>
              <a:t>Consumers</a:t>
            </a:r>
            <a:endParaRPr/>
          </a:p>
        </p:txBody>
      </p:sp>
      <p:sp>
        <p:nvSpPr>
          <p:cNvPr id="322" name="Google Shape;322;p19"/>
          <p:cNvSpPr txBox="1"/>
          <p:nvPr/>
        </p:nvSpPr>
        <p:spPr>
          <a:xfrm>
            <a:off x="2661624" y="3653425"/>
            <a:ext cx="2118570"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199" b="0" i="0" u="none" strike="noStrike" cap="none">
                <a:solidFill>
                  <a:srgbClr val="000000"/>
                </a:solidFill>
                <a:latin typeface="Sedgwick Ave"/>
                <a:ea typeface="Sedgwick Ave"/>
                <a:cs typeface="Sedgwick Ave"/>
                <a:sym typeface="Sedgwick Ave"/>
              </a:rPr>
              <a:t>Producers</a:t>
            </a:r>
            <a:endParaRPr/>
          </a:p>
        </p:txBody>
      </p:sp>
      <p:sp>
        <p:nvSpPr>
          <p:cNvPr id="323" name="Google Shape;323;p19"/>
          <p:cNvSpPr txBox="1"/>
          <p:nvPr/>
        </p:nvSpPr>
        <p:spPr>
          <a:xfrm>
            <a:off x="13216435" y="3653425"/>
            <a:ext cx="3160631"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199" b="0" i="0" u="none" strike="noStrike" cap="none">
                <a:solidFill>
                  <a:srgbClr val="000000"/>
                </a:solidFill>
                <a:latin typeface="Sedgwick Ave"/>
                <a:ea typeface="Sedgwick Ave"/>
                <a:cs typeface="Sedgwick Ave"/>
                <a:sym typeface="Sedgwick Ave"/>
              </a:rPr>
              <a:t>Decomposers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p:nvPr/>
        </p:nvSpPr>
        <p:spPr>
          <a:xfrm>
            <a:off x="5935880" y="1298642"/>
            <a:ext cx="12352120" cy="7689715"/>
          </a:xfrm>
          <a:custGeom>
            <a:avLst/>
            <a:gdLst/>
            <a:ahLst/>
            <a:cxnLst/>
            <a:rect l="l" t="t" r="r" b="b"/>
            <a:pathLst>
              <a:path w="12352120" h="7689715" extrusionOk="0">
                <a:moveTo>
                  <a:pt x="0" y="0"/>
                </a:moveTo>
                <a:lnTo>
                  <a:pt x="12352120" y="0"/>
                </a:lnTo>
                <a:lnTo>
                  <a:pt x="12352120" y="7689716"/>
                </a:lnTo>
                <a:lnTo>
                  <a:pt x="0" y="7689716"/>
                </a:lnTo>
                <a:lnTo>
                  <a:pt x="0" y="0"/>
                </a:lnTo>
                <a:close/>
              </a:path>
            </a:pathLst>
          </a:custGeom>
          <a:blipFill rotWithShape="1">
            <a:blip r:embed="rId3">
              <a:alphaModFix/>
            </a:blip>
            <a:stretch>
              <a:fillRect t="-14119" r="-8012" b="-1473"/>
            </a:stretch>
          </a:blipFill>
          <a:ln>
            <a:noFill/>
          </a:ln>
        </p:spPr>
        <p:txBody>
          <a:bodyPr/>
          <a:lstStyle/>
          <a:p>
            <a:endParaRPr lang="en-US"/>
          </a:p>
        </p:txBody>
      </p:sp>
      <p:sp>
        <p:nvSpPr>
          <p:cNvPr id="148" name="Google Shape;148;p25"/>
          <p:cNvSpPr txBox="1"/>
          <p:nvPr/>
        </p:nvSpPr>
        <p:spPr>
          <a:xfrm>
            <a:off x="725696" y="1270067"/>
            <a:ext cx="4484400" cy="12930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a:t>
            </a:r>
            <a:endParaRPr/>
          </a:p>
        </p:txBody>
      </p:sp>
      <p:sp>
        <p:nvSpPr>
          <p:cNvPr id="149" name="Google Shape;149;p25"/>
          <p:cNvSpPr txBox="1"/>
          <p:nvPr/>
        </p:nvSpPr>
        <p:spPr>
          <a:xfrm>
            <a:off x="718434" y="3386943"/>
            <a:ext cx="4484400" cy="12930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a:t>
            </a:r>
            <a:endParaRPr/>
          </a:p>
        </p:txBody>
      </p:sp>
      <p:sp>
        <p:nvSpPr>
          <p:cNvPr id="150" name="Google Shape;150;p25"/>
          <p:cNvSpPr txBox="1"/>
          <p:nvPr/>
        </p:nvSpPr>
        <p:spPr>
          <a:xfrm>
            <a:off x="718434" y="5505691"/>
            <a:ext cx="4484400" cy="12930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a:t>
            </a:r>
            <a:endParaRPr/>
          </a:p>
        </p:txBody>
      </p:sp>
      <p:sp>
        <p:nvSpPr>
          <p:cNvPr id="151" name="Google Shape;151;p25"/>
          <p:cNvSpPr txBox="1"/>
          <p:nvPr/>
        </p:nvSpPr>
        <p:spPr>
          <a:xfrm>
            <a:off x="718434" y="7623743"/>
            <a:ext cx="4484400" cy="12930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pSp>
        <p:nvGrpSpPr>
          <p:cNvPr id="156" name="Google Shape;156;p26"/>
          <p:cNvGrpSpPr/>
          <p:nvPr/>
        </p:nvGrpSpPr>
        <p:grpSpPr>
          <a:xfrm>
            <a:off x="0" y="3048000"/>
            <a:ext cx="18288000" cy="3600450"/>
            <a:chOff x="0" y="0"/>
            <a:chExt cx="24384000" cy="4800600"/>
          </a:xfrm>
        </p:grpSpPr>
        <p:pic>
          <p:nvPicPr>
            <p:cNvPr id="157" name="Google Shape;157;p26"/>
            <p:cNvPicPr preferRelativeResize="0"/>
            <p:nvPr/>
          </p:nvPicPr>
          <p:blipFill rotWithShape="1">
            <a:blip r:embed="rId3">
              <a:alphaModFix/>
            </a:blip>
            <a:srcRect l="13982" t="19367" r="14405" b="46689"/>
            <a:stretch/>
          </p:blipFill>
          <p:spPr>
            <a:xfrm>
              <a:off x="0" y="0"/>
              <a:ext cx="8102600" cy="4800600"/>
            </a:xfrm>
            <a:prstGeom prst="rect">
              <a:avLst/>
            </a:prstGeom>
            <a:noFill/>
            <a:ln>
              <a:noFill/>
            </a:ln>
          </p:spPr>
        </p:pic>
        <p:pic>
          <p:nvPicPr>
            <p:cNvPr id="158" name="Google Shape;158;p26"/>
            <p:cNvPicPr preferRelativeResize="0"/>
            <p:nvPr/>
          </p:nvPicPr>
          <p:blipFill rotWithShape="1">
            <a:blip r:embed="rId4">
              <a:alphaModFix/>
            </a:blip>
            <a:srcRect l="13785" t="8332" b="15000"/>
            <a:stretch/>
          </p:blipFill>
          <p:spPr>
            <a:xfrm>
              <a:off x="8140700" y="0"/>
              <a:ext cx="8102600" cy="4800600"/>
            </a:xfrm>
            <a:prstGeom prst="rect">
              <a:avLst/>
            </a:prstGeom>
            <a:noFill/>
            <a:ln>
              <a:noFill/>
            </a:ln>
          </p:spPr>
        </p:pic>
        <p:pic>
          <p:nvPicPr>
            <p:cNvPr id="159" name="Google Shape;159;p26"/>
            <p:cNvPicPr preferRelativeResize="0"/>
            <p:nvPr/>
          </p:nvPicPr>
          <p:blipFill rotWithShape="1">
            <a:blip r:embed="rId5">
              <a:alphaModFix/>
            </a:blip>
            <a:srcRect t="5536" b="5536"/>
            <a:stretch/>
          </p:blipFill>
          <p:spPr>
            <a:xfrm>
              <a:off x="16281400" y="0"/>
              <a:ext cx="8102600" cy="4800600"/>
            </a:xfrm>
            <a:prstGeom prst="rect">
              <a:avLst/>
            </a:prstGeom>
            <a:noFill/>
            <a:ln>
              <a:noFill/>
            </a:ln>
          </p:spPr>
        </p:pic>
      </p:grpSp>
      <p:grpSp>
        <p:nvGrpSpPr>
          <p:cNvPr id="160" name="Google Shape;160;p26"/>
          <p:cNvGrpSpPr/>
          <p:nvPr/>
        </p:nvGrpSpPr>
        <p:grpSpPr>
          <a:xfrm>
            <a:off x="1028700" y="7389336"/>
            <a:ext cx="3869100" cy="2069138"/>
            <a:chOff x="0" y="-28575"/>
            <a:chExt cx="5158800" cy="2758850"/>
          </a:xfrm>
        </p:grpSpPr>
        <p:sp>
          <p:nvSpPr>
            <p:cNvPr id="161" name="Google Shape;161;p26"/>
            <p:cNvSpPr txBox="1"/>
            <p:nvPr/>
          </p:nvSpPr>
          <p:spPr>
            <a:xfrm>
              <a:off x="46567" y="1006475"/>
              <a:ext cx="5065500" cy="17238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a:t>
              </a:r>
              <a:endParaRPr/>
            </a:p>
          </p:txBody>
        </p:sp>
        <p:sp>
          <p:nvSpPr>
            <p:cNvPr id="162" name="Google Shape;162;p26"/>
            <p:cNvSpPr txBox="1"/>
            <p:nvPr/>
          </p:nvSpPr>
          <p:spPr>
            <a:xfrm>
              <a:off x="0" y="-28575"/>
              <a:ext cx="5158800" cy="71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500" b="1" i="0" u="none" strike="noStrike" cap="none">
                  <a:solidFill>
                    <a:srgbClr val="0C2C48"/>
                  </a:solidFill>
                  <a:latin typeface="Darker Grotesque"/>
                  <a:ea typeface="Darker Grotesque"/>
                  <a:cs typeface="Darker Grotesque"/>
                  <a:sym typeface="Darker Grotesque"/>
                </a:rPr>
                <a:t>KEVIN SMITH</a:t>
              </a:r>
              <a:endParaRPr/>
            </a:p>
          </p:txBody>
        </p:sp>
      </p:grpSp>
      <p:sp>
        <p:nvSpPr>
          <p:cNvPr id="163" name="Google Shape;163;p26"/>
          <p:cNvSpPr txBox="1"/>
          <p:nvPr/>
        </p:nvSpPr>
        <p:spPr>
          <a:xfrm>
            <a:off x="3734355" y="482697"/>
            <a:ext cx="10819200" cy="20688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14000" b="0" i="0" u="none" strike="noStrike" cap="none">
                <a:solidFill>
                  <a:srgbClr val="0C2C48"/>
                </a:solidFill>
                <a:latin typeface="Crushed"/>
                <a:ea typeface="Crushed"/>
                <a:cs typeface="Crushed"/>
                <a:sym typeface="Crushed"/>
              </a:rPr>
              <a:t>PHOTOGRAPHERS</a:t>
            </a:r>
            <a:endParaRPr/>
          </a:p>
        </p:txBody>
      </p:sp>
      <p:grpSp>
        <p:nvGrpSpPr>
          <p:cNvPr id="164" name="Google Shape;164;p26"/>
          <p:cNvGrpSpPr/>
          <p:nvPr/>
        </p:nvGrpSpPr>
        <p:grpSpPr>
          <a:xfrm>
            <a:off x="7209492" y="7389336"/>
            <a:ext cx="3869100" cy="2069138"/>
            <a:chOff x="0" y="-28575"/>
            <a:chExt cx="5158800" cy="2758850"/>
          </a:xfrm>
        </p:grpSpPr>
        <p:sp>
          <p:nvSpPr>
            <p:cNvPr id="165" name="Google Shape;165;p26"/>
            <p:cNvSpPr txBox="1"/>
            <p:nvPr/>
          </p:nvSpPr>
          <p:spPr>
            <a:xfrm>
              <a:off x="46567" y="1006475"/>
              <a:ext cx="5065500" cy="17238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a:t>
              </a:r>
              <a:endParaRPr/>
            </a:p>
          </p:txBody>
        </p:sp>
        <p:sp>
          <p:nvSpPr>
            <p:cNvPr id="166" name="Google Shape;166;p26"/>
            <p:cNvSpPr txBox="1"/>
            <p:nvPr/>
          </p:nvSpPr>
          <p:spPr>
            <a:xfrm>
              <a:off x="0" y="-28575"/>
              <a:ext cx="5158800" cy="71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500" b="1" i="0" u="none" strike="noStrike" cap="none">
                  <a:solidFill>
                    <a:srgbClr val="0C2C48"/>
                  </a:solidFill>
                  <a:latin typeface="Darker Grotesque"/>
                  <a:ea typeface="Darker Grotesque"/>
                  <a:cs typeface="Darker Grotesque"/>
                  <a:sym typeface="Darker Grotesque"/>
                </a:rPr>
                <a:t>ADALINE ANDERSON</a:t>
              </a:r>
              <a:endParaRPr/>
            </a:p>
          </p:txBody>
        </p:sp>
      </p:grpSp>
      <p:grpSp>
        <p:nvGrpSpPr>
          <p:cNvPr id="167" name="Google Shape;167;p26"/>
          <p:cNvGrpSpPr/>
          <p:nvPr/>
        </p:nvGrpSpPr>
        <p:grpSpPr>
          <a:xfrm>
            <a:off x="13393083" y="7389336"/>
            <a:ext cx="3869100" cy="2069138"/>
            <a:chOff x="0" y="-28575"/>
            <a:chExt cx="5158800" cy="2758850"/>
          </a:xfrm>
        </p:grpSpPr>
        <p:sp>
          <p:nvSpPr>
            <p:cNvPr id="168" name="Google Shape;168;p26"/>
            <p:cNvSpPr txBox="1"/>
            <p:nvPr/>
          </p:nvSpPr>
          <p:spPr>
            <a:xfrm>
              <a:off x="46567" y="1006475"/>
              <a:ext cx="5065500" cy="17238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a:t>
              </a:r>
              <a:endParaRPr/>
            </a:p>
          </p:txBody>
        </p:sp>
        <p:sp>
          <p:nvSpPr>
            <p:cNvPr id="169" name="Google Shape;169;p26"/>
            <p:cNvSpPr txBox="1"/>
            <p:nvPr/>
          </p:nvSpPr>
          <p:spPr>
            <a:xfrm>
              <a:off x="0" y="-28575"/>
              <a:ext cx="5158800" cy="71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500" b="1" i="0" u="none" strike="noStrike" cap="none">
                  <a:solidFill>
                    <a:srgbClr val="0C2C48"/>
                  </a:solidFill>
                  <a:latin typeface="Darker Grotesque"/>
                  <a:ea typeface="Darker Grotesque"/>
                  <a:cs typeface="Darker Grotesque"/>
                  <a:sym typeface="Darker Grotesque"/>
                </a:rPr>
                <a:t>JEAN WALE</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t="3414" b="3415"/>
          <a:stretch/>
        </p:blipFill>
        <p:spPr>
          <a:xfrm>
            <a:off x="12256547" y="6543068"/>
            <a:ext cx="6031453" cy="3743932"/>
          </a:xfrm>
          <a:prstGeom prst="rect">
            <a:avLst/>
          </a:prstGeom>
          <a:noFill/>
          <a:ln>
            <a:noFill/>
          </a:ln>
        </p:spPr>
      </p:pic>
      <p:pic>
        <p:nvPicPr>
          <p:cNvPr id="175" name="Google Shape;175;p27"/>
          <p:cNvPicPr preferRelativeResize="0"/>
          <p:nvPr/>
        </p:nvPicPr>
        <p:blipFill rotWithShape="1">
          <a:blip r:embed="rId4">
            <a:alphaModFix/>
          </a:blip>
          <a:srcRect t="52364"/>
          <a:stretch/>
        </p:blipFill>
        <p:spPr>
          <a:xfrm>
            <a:off x="0" y="6543068"/>
            <a:ext cx="12256547" cy="3743932"/>
          </a:xfrm>
          <a:prstGeom prst="rect">
            <a:avLst/>
          </a:prstGeom>
          <a:noFill/>
          <a:ln>
            <a:noFill/>
          </a:ln>
        </p:spPr>
      </p:pic>
      <p:sp>
        <p:nvSpPr>
          <p:cNvPr id="176" name="Google Shape;176;p27"/>
          <p:cNvSpPr txBox="1"/>
          <p:nvPr/>
        </p:nvSpPr>
        <p:spPr>
          <a:xfrm>
            <a:off x="1028700" y="3105667"/>
            <a:ext cx="16230600" cy="21549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a:t>
            </a:r>
            <a:endParaRPr/>
          </a:p>
        </p:txBody>
      </p:sp>
      <p:sp>
        <p:nvSpPr>
          <p:cNvPr id="177" name="Google Shape;177;p27"/>
          <p:cNvSpPr txBox="1"/>
          <p:nvPr/>
        </p:nvSpPr>
        <p:spPr>
          <a:xfrm>
            <a:off x="1028700" y="849969"/>
            <a:ext cx="9063096" cy="1845946"/>
          </a:xfrm>
          <a:prstGeom prst="rect">
            <a:avLst/>
          </a:prstGeom>
          <a:noFill/>
          <a:ln>
            <a:noFill/>
          </a:ln>
        </p:spPr>
        <p:txBody>
          <a:bodyPr spcFirstLastPara="1" wrap="square" lIns="0" tIns="0" rIns="0" bIns="0" anchor="t" anchorCtr="0">
            <a:spAutoFit/>
          </a:bodyPr>
          <a:lstStyle/>
          <a:p>
            <a:pPr marL="0" marR="0" lvl="0" indent="0" algn="l" rtl="0">
              <a:lnSpc>
                <a:spcPct val="96000"/>
              </a:lnSpc>
              <a:spcBef>
                <a:spcPts val="0"/>
              </a:spcBef>
              <a:spcAft>
                <a:spcPts val="0"/>
              </a:spcAft>
              <a:buNone/>
            </a:pPr>
            <a:r>
              <a:rPr lang="en-US" sz="14000" b="0" i="0" u="none" strike="noStrike" cap="none">
                <a:solidFill>
                  <a:srgbClr val="0C2C48"/>
                </a:solidFill>
                <a:latin typeface="Crushed"/>
                <a:ea typeface="Crushed"/>
                <a:cs typeface="Crushed"/>
                <a:sym typeface="Crushed"/>
              </a:rPr>
              <a:t>CONCLUSION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8"/>
          <p:cNvPicPr preferRelativeResize="0"/>
          <p:nvPr/>
        </p:nvPicPr>
        <p:blipFill rotWithShape="1">
          <a:blip r:embed="rId3">
            <a:alphaModFix/>
          </a:blip>
          <a:srcRect l="14331" r="14331"/>
          <a:stretch/>
        </p:blipFill>
        <p:spPr>
          <a:xfrm>
            <a:off x="0" y="0"/>
            <a:ext cx="9784487" cy="10287000"/>
          </a:xfrm>
          <a:prstGeom prst="rect">
            <a:avLst/>
          </a:prstGeom>
          <a:noFill/>
          <a:ln>
            <a:noFill/>
          </a:ln>
        </p:spPr>
      </p:pic>
      <p:sp>
        <p:nvSpPr>
          <p:cNvPr id="183" name="Google Shape;183;p28"/>
          <p:cNvSpPr/>
          <p:nvPr/>
        </p:nvSpPr>
        <p:spPr>
          <a:xfrm>
            <a:off x="7346464" y="4768845"/>
            <a:ext cx="10941536" cy="4682810"/>
          </a:xfrm>
          <a:custGeom>
            <a:avLst/>
            <a:gdLst/>
            <a:ahLst/>
            <a:cxnLst/>
            <a:rect l="l" t="t" r="r" b="b"/>
            <a:pathLst>
              <a:path w="3991502" h="1708302" extrusionOk="0">
                <a:moveTo>
                  <a:pt x="0" y="0"/>
                </a:moveTo>
                <a:lnTo>
                  <a:pt x="3991502" y="0"/>
                </a:lnTo>
                <a:lnTo>
                  <a:pt x="3991502" y="1708302"/>
                </a:lnTo>
                <a:lnTo>
                  <a:pt x="0" y="1708302"/>
                </a:lnTo>
                <a:close/>
              </a:path>
            </a:pathLst>
          </a:custGeom>
          <a:solidFill>
            <a:srgbClr val="0C2C48"/>
          </a:solidFill>
          <a:ln>
            <a:noFill/>
          </a:ln>
        </p:spPr>
        <p:txBody>
          <a:bodyPr/>
          <a:lstStyle/>
          <a:p>
            <a:endParaRPr lang="en-US"/>
          </a:p>
        </p:txBody>
      </p:sp>
      <p:sp>
        <p:nvSpPr>
          <p:cNvPr id="184" name="Google Shape;184;p28"/>
          <p:cNvSpPr txBox="1"/>
          <p:nvPr/>
        </p:nvSpPr>
        <p:spPr>
          <a:xfrm>
            <a:off x="8480432" y="5463712"/>
            <a:ext cx="8673601" cy="587375"/>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499" b="0" i="0" u="none" strike="noStrike" cap="none">
                <a:solidFill>
                  <a:srgbClr val="FFFFFF"/>
                </a:solidFill>
                <a:latin typeface="Darker Grotesque"/>
                <a:ea typeface="Darker Grotesque"/>
                <a:cs typeface="Darker Grotesque"/>
                <a:sym typeface="Darker Grotesque"/>
              </a:rPr>
              <a:t>Phone : +123-456-7890</a:t>
            </a:r>
            <a:endParaRPr/>
          </a:p>
        </p:txBody>
      </p:sp>
      <p:sp>
        <p:nvSpPr>
          <p:cNvPr id="185" name="Google Shape;185;p28"/>
          <p:cNvSpPr txBox="1"/>
          <p:nvPr/>
        </p:nvSpPr>
        <p:spPr>
          <a:xfrm>
            <a:off x="8480432" y="6258405"/>
            <a:ext cx="8673601" cy="587375"/>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499" b="0" i="0" u="none" strike="noStrike" cap="none">
                <a:solidFill>
                  <a:srgbClr val="FFFFFF"/>
                </a:solidFill>
                <a:latin typeface="Darker Grotesque"/>
                <a:ea typeface="Darker Grotesque"/>
                <a:cs typeface="Darker Grotesque"/>
                <a:sym typeface="Darker Grotesque"/>
              </a:rPr>
              <a:t>Website : www.yoursitehere.com</a:t>
            </a:r>
            <a:endParaRPr/>
          </a:p>
        </p:txBody>
      </p:sp>
      <p:sp>
        <p:nvSpPr>
          <p:cNvPr id="186" name="Google Shape;186;p28"/>
          <p:cNvSpPr txBox="1"/>
          <p:nvPr/>
        </p:nvSpPr>
        <p:spPr>
          <a:xfrm>
            <a:off x="8480432" y="7053099"/>
            <a:ext cx="8673601" cy="587375"/>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499" b="0" i="0" u="none" strike="noStrike" cap="none">
                <a:solidFill>
                  <a:srgbClr val="FFFFFF"/>
                </a:solidFill>
                <a:latin typeface="Darker Grotesque"/>
                <a:ea typeface="Darker Grotesque"/>
                <a:cs typeface="Darker Grotesque"/>
                <a:sym typeface="Darker Grotesque"/>
              </a:rPr>
              <a:t>Email : hello@emailaddress.com</a:t>
            </a:r>
            <a:endParaRPr/>
          </a:p>
        </p:txBody>
      </p:sp>
      <p:sp>
        <p:nvSpPr>
          <p:cNvPr id="187" name="Google Shape;187;p28"/>
          <p:cNvSpPr txBox="1"/>
          <p:nvPr/>
        </p:nvSpPr>
        <p:spPr>
          <a:xfrm>
            <a:off x="8480432" y="7847793"/>
            <a:ext cx="8673601" cy="587375"/>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499" b="0" i="0" u="none" strike="noStrike" cap="none">
                <a:solidFill>
                  <a:srgbClr val="FFFFFF"/>
                </a:solidFill>
                <a:latin typeface="Darker Grotesque"/>
                <a:ea typeface="Darker Grotesque"/>
                <a:cs typeface="Darker Grotesque"/>
                <a:sym typeface="Darker Grotesque"/>
              </a:rPr>
              <a:t>Address : 123 Anywhere ST., Any City, ST 12345</a:t>
            </a:r>
            <a:endParaRPr/>
          </a:p>
        </p:txBody>
      </p:sp>
      <p:sp>
        <p:nvSpPr>
          <p:cNvPr id="188" name="Google Shape;188;p28"/>
          <p:cNvSpPr txBox="1"/>
          <p:nvPr/>
        </p:nvSpPr>
        <p:spPr>
          <a:xfrm>
            <a:off x="10177033" y="2122169"/>
            <a:ext cx="7530343" cy="1845946"/>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14000" b="0" i="0" u="none" strike="noStrike" cap="none">
                <a:solidFill>
                  <a:srgbClr val="0C2C48"/>
                </a:solidFill>
                <a:latin typeface="Crushed"/>
                <a:ea typeface="Crushed"/>
                <a:cs typeface="Crushed"/>
                <a:sym typeface="Crushed"/>
              </a:rPr>
              <a:t>CONTACT US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grpSp>
        <p:nvGrpSpPr>
          <p:cNvPr id="193" name="Google Shape;193;p29"/>
          <p:cNvGrpSpPr/>
          <p:nvPr/>
        </p:nvGrpSpPr>
        <p:grpSpPr>
          <a:xfrm>
            <a:off x="774218" y="2213566"/>
            <a:ext cx="5097641" cy="7472652"/>
            <a:chOff x="0" y="-19050"/>
            <a:chExt cx="1342589" cy="1968106"/>
          </a:xfrm>
        </p:grpSpPr>
        <p:sp>
          <p:nvSpPr>
            <p:cNvPr id="194" name="Google Shape;194;p29"/>
            <p:cNvSpPr/>
            <p:nvPr/>
          </p:nvSpPr>
          <p:spPr>
            <a:xfrm>
              <a:off x="0" y="0"/>
              <a:ext cx="1342589" cy="1949056"/>
            </a:xfrm>
            <a:custGeom>
              <a:avLst/>
              <a:gdLst/>
              <a:ahLst/>
              <a:cxnLst/>
              <a:rect l="l" t="t" r="r" b="b"/>
              <a:pathLst>
                <a:path w="1342589" h="1949056" extrusionOk="0">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txBox="1"/>
            <p:nvPr/>
          </p:nvSpPr>
          <p:spPr>
            <a:xfrm>
              <a:off x="0" y="-19050"/>
              <a:ext cx="1342589" cy="196810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6" name="Google Shape;196;p29"/>
          <p:cNvGrpSpPr/>
          <p:nvPr/>
        </p:nvGrpSpPr>
        <p:grpSpPr>
          <a:xfrm>
            <a:off x="6109984" y="2213566"/>
            <a:ext cx="11512980" cy="7472652"/>
            <a:chOff x="0" y="-19050"/>
            <a:chExt cx="3032225" cy="1968106"/>
          </a:xfrm>
        </p:grpSpPr>
        <p:sp>
          <p:nvSpPr>
            <p:cNvPr id="197" name="Google Shape;197;p29"/>
            <p:cNvSpPr/>
            <p:nvPr/>
          </p:nvSpPr>
          <p:spPr>
            <a:xfrm>
              <a:off x="0" y="0"/>
              <a:ext cx="3032225" cy="1949056"/>
            </a:xfrm>
            <a:custGeom>
              <a:avLst/>
              <a:gdLst/>
              <a:ahLst/>
              <a:cxnLst/>
              <a:rect l="l" t="t" r="r" b="b"/>
              <a:pathLst>
                <a:path w="3032225" h="1949056" extrusionOk="0">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txBox="1"/>
            <p:nvPr/>
          </p:nvSpPr>
          <p:spPr>
            <a:xfrm>
              <a:off x="0" y="-19050"/>
              <a:ext cx="3032225" cy="196810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9" name="Google Shape;199;p29"/>
          <p:cNvGrpSpPr/>
          <p:nvPr/>
        </p:nvGrpSpPr>
        <p:grpSpPr>
          <a:xfrm>
            <a:off x="1139005" y="2494284"/>
            <a:ext cx="4368067" cy="719567"/>
            <a:chOff x="0" y="-19050"/>
            <a:chExt cx="1150437" cy="189516"/>
          </a:xfrm>
        </p:grpSpPr>
        <p:sp>
          <p:nvSpPr>
            <p:cNvPr id="200" name="Google Shape;200;p29"/>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0F1A38"/>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txBox="1"/>
            <p:nvPr/>
          </p:nvSpPr>
          <p:spPr>
            <a:xfrm>
              <a:off x="0" y="-19050"/>
              <a:ext cx="1150437" cy="18951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2" name="Google Shape;202;p29"/>
          <p:cNvGrpSpPr/>
          <p:nvPr/>
        </p:nvGrpSpPr>
        <p:grpSpPr>
          <a:xfrm>
            <a:off x="9682440" y="2494284"/>
            <a:ext cx="4368067" cy="719567"/>
            <a:chOff x="0" y="-19050"/>
            <a:chExt cx="1150437" cy="189516"/>
          </a:xfrm>
        </p:grpSpPr>
        <p:sp>
          <p:nvSpPr>
            <p:cNvPr id="203" name="Google Shape;203;p29"/>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0F1A38"/>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txBox="1"/>
            <p:nvPr/>
          </p:nvSpPr>
          <p:spPr>
            <a:xfrm>
              <a:off x="0" y="-19050"/>
              <a:ext cx="1150437" cy="18951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5" name="Google Shape;205;p29"/>
          <p:cNvGrpSpPr/>
          <p:nvPr/>
        </p:nvGrpSpPr>
        <p:grpSpPr>
          <a:xfrm>
            <a:off x="1139005" y="7128683"/>
            <a:ext cx="4368067" cy="719567"/>
            <a:chOff x="0" y="-19050"/>
            <a:chExt cx="1150437" cy="189516"/>
          </a:xfrm>
        </p:grpSpPr>
        <p:sp>
          <p:nvSpPr>
            <p:cNvPr id="206" name="Google Shape;206;p29"/>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0F1A38"/>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txBox="1"/>
            <p:nvPr/>
          </p:nvSpPr>
          <p:spPr>
            <a:xfrm>
              <a:off x="0" y="-19050"/>
              <a:ext cx="1150437" cy="18951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8" name="Google Shape;208;p29"/>
          <p:cNvGrpSpPr/>
          <p:nvPr/>
        </p:nvGrpSpPr>
        <p:grpSpPr>
          <a:xfrm>
            <a:off x="2513988" y="8097273"/>
            <a:ext cx="754204" cy="771881"/>
            <a:chOff x="0" y="-19050"/>
            <a:chExt cx="812800" cy="831850"/>
          </a:xfrm>
        </p:grpSpPr>
        <p:sp>
          <p:nvSpPr>
            <p:cNvPr id="209" name="Google Shape;209;p29"/>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C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txBox="1"/>
            <p:nvPr/>
          </p:nvSpPr>
          <p:spPr>
            <a:xfrm>
              <a:off x="0" y="-19050"/>
              <a:ext cx="812800" cy="831850"/>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1" name="Google Shape;211;p29"/>
          <p:cNvSpPr txBox="1"/>
          <p:nvPr/>
        </p:nvSpPr>
        <p:spPr>
          <a:xfrm>
            <a:off x="1232396" y="3499746"/>
            <a:ext cx="4181285" cy="503682"/>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1700" b="0" i="0" u="none" strike="noStrike" cap="none">
                <a:solidFill>
                  <a:srgbClr val="000000"/>
                </a:solidFill>
                <a:latin typeface="Arial"/>
                <a:ea typeface="Arial"/>
                <a:cs typeface="Arial"/>
                <a:sym typeface="Arial"/>
              </a:rPr>
              <a:t>This presentation template</a:t>
            </a:r>
            <a:endParaRPr/>
          </a:p>
          <a:p>
            <a:pPr marL="0" marR="0" lvl="0" indent="0" algn="ctr" rtl="0">
              <a:lnSpc>
                <a:spcPct val="122000"/>
              </a:lnSpc>
              <a:spcBef>
                <a:spcPts val="0"/>
              </a:spcBef>
              <a:spcAft>
                <a:spcPts val="0"/>
              </a:spcAft>
              <a:buNone/>
            </a:pPr>
            <a:r>
              <a:rPr lang="en-US" sz="1700" b="0" i="0" u="none" strike="noStrike" cap="none">
                <a:solidFill>
                  <a:srgbClr val="000000"/>
                </a:solidFill>
                <a:latin typeface="Arial"/>
                <a:ea typeface="Arial"/>
                <a:cs typeface="Arial"/>
                <a:sym typeface="Arial"/>
              </a:rPr>
              <a:t>uses the following free fonts:</a:t>
            </a:r>
            <a:endParaRPr/>
          </a:p>
        </p:txBody>
      </p:sp>
      <p:sp>
        <p:nvSpPr>
          <p:cNvPr id="212" name="Google Shape;212;p29"/>
          <p:cNvSpPr txBox="1"/>
          <p:nvPr/>
        </p:nvSpPr>
        <p:spPr>
          <a:xfrm>
            <a:off x="1175455" y="6551281"/>
            <a:ext cx="4368067" cy="249682"/>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1700" b="0" i="0" u="none" strike="noStrike" cap="none">
                <a:solidFill>
                  <a:srgbClr val="000000"/>
                </a:solidFill>
                <a:latin typeface="Arial"/>
                <a:ea typeface="Arial"/>
                <a:cs typeface="Arial"/>
                <a:sym typeface="Arial"/>
              </a:rPr>
              <a:t>You can find these fonts online too.</a:t>
            </a:r>
            <a:endParaRPr/>
          </a:p>
        </p:txBody>
      </p:sp>
      <p:sp>
        <p:nvSpPr>
          <p:cNvPr id="213" name="Google Shape;213;p29"/>
          <p:cNvSpPr txBox="1"/>
          <p:nvPr/>
        </p:nvSpPr>
        <p:spPr>
          <a:xfrm>
            <a:off x="1747770" y="4403478"/>
            <a:ext cx="3150536" cy="1501088"/>
          </a:xfrm>
          <a:prstGeom prst="rect">
            <a:avLst/>
          </a:prstGeom>
          <a:noFill/>
          <a:ln>
            <a:noFill/>
          </a:ln>
        </p:spPr>
        <p:txBody>
          <a:bodyPr spcFirstLastPara="1" wrap="square" lIns="0" tIns="0" rIns="0" bIns="0" anchor="t" anchorCtr="0">
            <a:spAutoFit/>
          </a:bodyPr>
          <a:lstStyle/>
          <a:p>
            <a:pPr marL="0" marR="0" lvl="0" indent="0" algn="ctr" rtl="0">
              <a:lnSpc>
                <a:spcPct val="129993"/>
              </a:lnSpc>
              <a:spcBef>
                <a:spcPts val="0"/>
              </a:spcBef>
              <a:spcAft>
                <a:spcPts val="0"/>
              </a:spcAft>
              <a:buNone/>
            </a:pPr>
            <a:r>
              <a:rPr lang="en-US" sz="1497" b="0" i="0" u="none" strike="noStrike" cap="none">
                <a:solidFill>
                  <a:srgbClr val="000000"/>
                </a:solidFill>
                <a:latin typeface="Arial"/>
                <a:ea typeface="Arial"/>
                <a:cs typeface="Arial"/>
                <a:sym typeface="Arial"/>
              </a:rPr>
              <a:t>TITLES:</a:t>
            </a:r>
            <a:endParaRPr/>
          </a:p>
          <a:p>
            <a:pPr marL="0" marR="0" lvl="0" indent="0" algn="ctr" rtl="0">
              <a:lnSpc>
                <a:spcPct val="130000"/>
              </a:lnSpc>
              <a:spcBef>
                <a:spcPts val="0"/>
              </a:spcBef>
              <a:spcAft>
                <a:spcPts val="0"/>
              </a:spcAft>
              <a:buNone/>
            </a:pPr>
            <a:r>
              <a:rPr lang="en-US" sz="2110" b="0" i="0" u="none" strike="noStrike" cap="none">
                <a:solidFill>
                  <a:srgbClr val="000000"/>
                </a:solidFill>
                <a:latin typeface="Arial"/>
                <a:ea typeface="Arial"/>
                <a:cs typeface="Arial"/>
                <a:sym typeface="Arial"/>
              </a:rPr>
              <a:t>CRUSHED</a:t>
            </a:r>
            <a:endParaRPr/>
          </a:p>
          <a:p>
            <a:pPr marL="0" marR="0" lvl="0" indent="0" algn="ctr" rtl="0">
              <a:lnSpc>
                <a:spcPct val="130000"/>
              </a:lnSpc>
              <a:spcBef>
                <a:spcPts val="0"/>
              </a:spcBef>
              <a:spcAft>
                <a:spcPts val="0"/>
              </a:spcAft>
              <a:buNone/>
            </a:pPr>
            <a:endParaRPr sz="2110" b="0" i="0" u="none" strike="noStrike" cap="none">
              <a:solidFill>
                <a:srgbClr val="000000"/>
              </a:solidFill>
              <a:latin typeface="Arial"/>
              <a:ea typeface="Arial"/>
              <a:cs typeface="Arial"/>
              <a:sym typeface="Arial"/>
            </a:endParaRPr>
          </a:p>
          <a:p>
            <a:pPr marL="0" marR="0" lvl="0" indent="0" algn="ctr" rtl="0">
              <a:lnSpc>
                <a:spcPct val="129993"/>
              </a:lnSpc>
              <a:spcBef>
                <a:spcPts val="0"/>
              </a:spcBef>
              <a:spcAft>
                <a:spcPts val="0"/>
              </a:spcAft>
              <a:buNone/>
            </a:pPr>
            <a:r>
              <a:rPr lang="en-US" sz="1497" b="0" i="0" u="none" strike="noStrike" cap="none">
                <a:solidFill>
                  <a:srgbClr val="000000"/>
                </a:solidFill>
                <a:latin typeface="Arial"/>
                <a:ea typeface="Arial"/>
                <a:cs typeface="Arial"/>
                <a:sym typeface="Arial"/>
              </a:rPr>
              <a:t>BODY COPY:</a:t>
            </a:r>
            <a:endParaRPr/>
          </a:p>
          <a:p>
            <a:pPr marL="0" marR="0" lvl="0" indent="0" algn="ctr" rtl="0">
              <a:lnSpc>
                <a:spcPct val="130000"/>
              </a:lnSpc>
              <a:spcBef>
                <a:spcPts val="0"/>
              </a:spcBef>
              <a:spcAft>
                <a:spcPts val="0"/>
              </a:spcAft>
              <a:buNone/>
            </a:pPr>
            <a:r>
              <a:rPr lang="en-US" sz="2110" b="0" i="0" u="none" strike="noStrike" cap="none">
                <a:solidFill>
                  <a:srgbClr val="000000"/>
                </a:solidFill>
                <a:latin typeface="Arial"/>
                <a:ea typeface="Arial"/>
                <a:cs typeface="Arial"/>
                <a:sym typeface="Arial"/>
              </a:rPr>
              <a:t>DARKER GROTESQUE</a:t>
            </a:r>
            <a:endParaRPr/>
          </a:p>
        </p:txBody>
      </p:sp>
      <p:sp>
        <p:nvSpPr>
          <p:cNvPr id="214" name="Google Shape;214;p29"/>
          <p:cNvSpPr txBox="1"/>
          <p:nvPr/>
        </p:nvSpPr>
        <p:spPr>
          <a:xfrm>
            <a:off x="2280403" y="8992602"/>
            <a:ext cx="1221374" cy="180467"/>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0" i="0" u="none" strike="noStrike" cap="none">
                <a:solidFill>
                  <a:srgbClr val="000000"/>
                </a:solidFill>
                <a:latin typeface="Arial"/>
                <a:ea typeface="Arial"/>
                <a:cs typeface="Arial"/>
                <a:sym typeface="Arial"/>
              </a:rPr>
              <a:t>#0C2C48</a:t>
            </a:r>
            <a:endParaRPr/>
          </a:p>
        </p:txBody>
      </p:sp>
      <p:sp>
        <p:nvSpPr>
          <p:cNvPr id="215" name="Google Shape;215;p29"/>
          <p:cNvSpPr txBox="1"/>
          <p:nvPr/>
        </p:nvSpPr>
        <p:spPr>
          <a:xfrm>
            <a:off x="4210005" y="1446041"/>
            <a:ext cx="9867990" cy="324612"/>
          </a:xfrm>
          <a:prstGeom prst="rect">
            <a:avLst/>
          </a:prstGeom>
          <a:noFill/>
          <a:ln>
            <a:noFill/>
          </a:ln>
        </p:spPr>
        <p:txBody>
          <a:bodyPr spcFirstLastPara="1" wrap="square" lIns="0" tIns="0" rIns="0" bIns="0" anchor="t" anchorCtr="0">
            <a:spAutoFit/>
          </a:bodyPr>
          <a:lstStyle/>
          <a:p>
            <a:pPr marL="0" marR="0" lvl="1" indent="0" algn="ctr" rtl="0">
              <a:lnSpc>
                <a:spcPct val="122010"/>
              </a:lnSpc>
              <a:spcBef>
                <a:spcPts val="0"/>
              </a:spcBef>
              <a:spcAft>
                <a:spcPts val="0"/>
              </a:spcAft>
              <a:buNone/>
            </a:pPr>
            <a:r>
              <a:rPr lang="en-US" sz="2199" b="0" i="0" u="none" strike="noStrike" cap="none">
                <a:solidFill>
                  <a:srgbClr val="FFFFFF"/>
                </a:solidFill>
                <a:latin typeface="Arial"/>
                <a:ea typeface="Arial"/>
                <a:cs typeface="Arial"/>
                <a:sym typeface="Arial"/>
              </a:rPr>
              <a:t>Use these design resources in your Canva Presentation.</a:t>
            </a:r>
            <a:endParaRPr/>
          </a:p>
        </p:txBody>
      </p:sp>
      <p:sp>
        <p:nvSpPr>
          <p:cNvPr id="216" name="Google Shape;216;p29"/>
          <p:cNvSpPr txBox="1"/>
          <p:nvPr/>
        </p:nvSpPr>
        <p:spPr>
          <a:xfrm>
            <a:off x="11706206" y="9915836"/>
            <a:ext cx="5916757" cy="167020"/>
          </a:xfrm>
          <a:prstGeom prst="rect">
            <a:avLst/>
          </a:prstGeom>
          <a:noFill/>
          <a:ln>
            <a:noFill/>
          </a:ln>
        </p:spPr>
        <p:txBody>
          <a:bodyPr spcFirstLastPara="1" wrap="square" lIns="0" tIns="0" rIns="0" bIns="0" anchor="t" anchorCtr="0">
            <a:spAutoFit/>
          </a:bodyPr>
          <a:lstStyle/>
          <a:p>
            <a:pPr marL="0" marR="0" lvl="1" indent="0" algn="r" rtl="0">
              <a:lnSpc>
                <a:spcPct val="122018"/>
              </a:lnSpc>
              <a:spcBef>
                <a:spcPts val="0"/>
              </a:spcBef>
              <a:spcAft>
                <a:spcPts val="0"/>
              </a:spcAft>
              <a:buNone/>
            </a:pPr>
            <a:r>
              <a:rPr lang="en-US" sz="1199" b="0" i="0" u="none" strike="noStrike" cap="none">
                <a:solidFill>
                  <a:srgbClr val="FFFFFF"/>
                </a:solidFill>
                <a:latin typeface="Arial"/>
                <a:ea typeface="Arial"/>
                <a:cs typeface="Arial"/>
                <a:sym typeface="Arial"/>
              </a:rPr>
              <a:t>DON'T FORGET TO DELETE THIS PAGE BEFORE PRESENTING. </a:t>
            </a:r>
            <a:endParaRPr/>
          </a:p>
        </p:txBody>
      </p:sp>
      <p:sp>
        <p:nvSpPr>
          <p:cNvPr id="217" name="Google Shape;217;p29"/>
          <p:cNvSpPr txBox="1"/>
          <p:nvPr/>
        </p:nvSpPr>
        <p:spPr>
          <a:xfrm>
            <a:off x="5469973" y="543899"/>
            <a:ext cx="7348055" cy="77359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706" b="0" i="0" u="none" strike="noStrike" cap="none">
                <a:solidFill>
                  <a:srgbClr val="FFFFFF"/>
                </a:solidFill>
                <a:latin typeface="Arial"/>
                <a:ea typeface="Arial"/>
                <a:cs typeface="Arial"/>
                <a:sym typeface="Arial"/>
              </a:rPr>
              <a:t>RESOURCE PAGE</a:t>
            </a:r>
            <a:endParaRPr/>
          </a:p>
        </p:txBody>
      </p:sp>
      <p:sp>
        <p:nvSpPr>
          <p:cNvPr id="218" name="Google Shape;218;p29"/>
          <p:cNvSpPr txBox="1"/>
          <p:nvPr/>
        </p:nvSpPr>
        <p:spPr>
          <a:xfrm>
            <a:off x="1747770" y="2693383"/>
            <a:ext cx="3150536" cy="384175"/>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0F1A38"/>
                </a:solidFill>
                <a:latin typeface="Arial"/>
                <a:ea typeface="Arial"/>
                <a:cs typeface="Arial"/>
                <a:sym typeface="Arial"/>
              </a:rPr>
              <a:t>Fonts</a:t>
            </a:r>
            <a:endParaRPr/>
          </a:p>
        </p:txBody>
      </p:sp>
      <p:sp>
        <p:nvSpPr>
          <p:cNvPr id="219" name="Google Shape;219;p29"/>
          <p:cNvSpPr txBox="1"/>
          <p:nvPr/>
        </p:nvSpPr>
        <p:spPr>
          <a:xfrm>
            <a:off x="10291206" y="2693383"/>
            <a:ext cx="3150536" cy="384175"/>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0F1A38"/>
                </a:solidFill>
                <a:latin typeface="Arial"/>
                <a:ea typeface="Arial"/>
                <a:cs typeface="Arial"/>
                <a:sym typeface="Arial"/>
              </a:rPr>
              <a:t>Design Elements</a:t>
            </a:r>
            <a:endParaRPr/>
          </a:p>
        </p:txBody>
      </p:sp>
      <p:sp>
        <p:nvSpPr>
          <p:cNvPr id="220" name="Google Shape;220;p29"/>
          <p:cNvSpPr txBox="1"/>
          <p:nvPr/>
        </p:nvSpPr>
        <p:spPr>
          <a:xfrm>
            <a:off x="1747770" y="7296522"/>
            <a:ext cx="3150536" cy="384175"/>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0F1A38"/>
                </a:solidFill>
                <a:latin typeface="Arial"/>
                <a:ea typeface="Arial"/>
                <a:cs typeface="Arial"/>
                <a:sym typeface="Arial"/>
              </a:rPr>
              <a:t>Colors</a:t>
            </a:r>
            <a:endParaRPr/>
          </a:p>
        </p:txBody>
      </p:sp>
      <p:grpSp>
        <p:nvGrpSpPr>
          <p:cNvPr id="221" name="Google Shape;221;p29"/>
          <p:cNvGrpSpPr/>
          <p:nvPr/>
        </p:nvGrpSpPr>
        <p:grpSpPr>
          <a:xfrm>
            <a:off x="3449167" y="8097273"/>
            <a:ext cx="754204" cy="771881"/>
            <a:chOff x="0" y="-19050"/>
            <a:chExt cx="812800" cy="831850"/>
          </a:xfrm>
        </p:grpSpPr>
        <p:sp>
          <p:nvSpPr>
            <p:cNvPr id="222" name="Google Shape;222;p29"/>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F8F8"/>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txBox="1"/>
            <p:nvPr/>
          </p:nvSpPr>
          <p:spPr>
            <a:xfrm>
              <a:off x="0" y="-19050"/>
              <a:ext cx="812800" cy="831850"/>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4" name="Google Shape;224;p29"/>
          <p:cNvSpPr txBox="1"/>
          <p:nvPr/>
        </p:nvSpPr>
        <p:spPr>
          <a:xfrm>
            <a:off x="3215582" y="9002127"/>
            <a:ext cx="1221374" cy="180467"/>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0" i="0" u="none" strike="noStrike" cap="none">
                <a:solidFill>
                  <a:srgbClr val="000000"/>
                </a:solidFill>
                <a:latin typeface="Arial"/>
                <a:ea typeface="Arial"/>
                <a:cs typeface="Arial"/>
                <a:sym typeface="Arial"/>
              </a:rPr>
              <a:t>#F8F8F8</a:t>
            </a:r>
            <a:endParaRPr/>
          </a:p>
        </p:txBody>
      </p:sp>
      <p:grpSp>
        <p:nvGrpSpPr>
          <p:cNvPr id="225" name="Google Shape;225;p29"/>
          <p:cNvGrpSpPr/>
          <p:nvPr/>
        </p:nvGrpSpPr>
        <p:grpSpPr>
          <a:xfrm>
            <a:off x="6865491" y="4147301"/>
            <a:ext cx="10001965" cy="4580579"/>
            <a:chOff x="0" y="0"/>
            <a:chExt cx="13335954" cy="6107439"/>
          </a:xfrm>
        </p:grpSpPr>
        <p:sp>
          <p:nvSpPr>
            <p:cNvPr id="226" name="Google Shape;226;p29"/>
            <p:cNvSpPr/>
            <p:nvPr/>
          </p:nvSpPr>
          <p:spPr>
            <a:xfrm>
              <a:off x="10881529" y="1776120"/>
              <a:ext cx="937691" cy="806414"/>
            </a:xfrm>
            <a:custGeom>
              <a:avLst/>
              <a:gdLst/>
              <a:ahLst/>
              <a:cxnLst/>
              <a:rect l="l" t="t" r="r" b="b"/>
              <a:pathLst>
                <a:path w="937691" h="806414" extrusionOk="0">
                  <a:moveTo>
                    <a:pt x="0" y="0"/>
                  </a:moveTo>
                  <a:lnTo>
                    <a:pt x="937691" y="0"/>
                  </a:lnTo>
                  <a:lnTo>
                    <a:pt x="937691" y="806414"/>
                  </a:lnTo>
                  <a:lnTo>
                    <a:pt x="0" y="806414"/>
                  </a:lnTo>
                  <a:lnTo>
                    <a:pt x="0" y="0"/>
                  </a:lnTo>
                  <a:close/>
                </a:path>
              </a:pathLst>
            </a:custGeom>
            <a:blipFill rotWithShape="1">
              <a:blip r:embed="rId3">
                <a:alphaModFix/>
              </a:blip>
              <a:stretch>
                <a:fillRect/>
              </a:stretch>
            </a:blipFill>
            <a:ln>
              <a:noFill/>
            </a:ln>
          </p:spPr>
          <p:txBody>
            <a:bodyPr/>
            <a:lstStyle/>
            <a:p>
              <a:endParaRPr lang="en-US"/>
            </a:p>
          </p:txBody>
        </p:sp>
        <p:sp>
          <p:nvSpPr>
            <p:cNvPr id="227" name="Google Shape;227;p29"/>
            <p:cNvSpPr/>
            <p:nvPr/>
          </p:nvSpPr>
          <p:spPr>
            <a:xfrm>
              <a:off x="12596063" y="3334454"/>
              <a:ext cx="666455" cy="920981"/>
            </a:xfrm>
            <a:custGeom>
              <a:avLst/>
              <a:gdLst/>
              <a:ahLst/>
              <a:cxnLst/>
              <a:rect l="l" t="t" r="r" b="b"/>
              <a:pathLst>
                <a:path w="666455" h="920981" extrusionOk="0">
                  <a:moveTo>
                    <a:pt x="0" y="0"/>
                  </a:moveTo>
                  <a:lnTo>
                    <a:pt x="666455" y="0"/>
                  </a:lnTo>
                  <a:lnTo>
                    <a:pt x="666455" y="920980"/>
                  </a:lnTo>
                  <a:lnTo>
                    <a:pt x="0" y="920980"/>
                  </a:lnTo>
                  <a:lnTo>
                    <a:pt x="0" y="0"/>
                  </a:lnTo>
                  <a:close/>
                </a:path>
              </a:pathLst>
            </a:custGeom>
            <a:blipFill rotWithShape="1">
              <a:blip r:embed="rId4">
                <a:alphaModFix/>
              </a:blip>
              <a:stretch>
                <a:fillRect/>
              </a:stretch>
            </a:blipFill>
            <a:ln>
              <a:noFill/>
            </a:ln>
          </p:spPr>
          <p:txBody>
            <a:bodyPr/>
            <a:lstStyle/>
            <a:p>
              <a:endParaRPr lang="en-US"/>
            </a:p>
          </p:txBody>
        </p:sp>
        <p:sp>
          <p:nvSpPr>
            <p:cNvPr id="228" name="Google Shape;228;p29"/>
            <p:cNvSpPr/>
            <p:nvPr/>
          </p:nvSpPr>
          <p:spPr>
            <a:xfrm>
              <a:off x="11076270" y="3432575"/>
              <a:ext cx="549072" cy="822860"/>
            </a:xfrm>
            <a:custGeom>
              <a:avLst/>
              <a:gdLst/>
              <a:ahLst/>
              <a:cxnLst/>
              <a:rect l="l" t="t" r="r" b="b"/>
              <a:pathLst>
                <a:path w="549072" h="822860" extrusionOk="0">
                  <a:moveTo>
                    <a:pt x="0" y="0"/>
                  </a:moveTo>
                  <a:lnTo>
                    <a:pt x="549072" y="0"/>
                  </a:lnTo>
                  <a:lnTo>
                    <a:pt x="549072" y="822859"/>
                  </a:lnTo>
                  <a:lnTo>
                    <a:pt x="0" y="822859"/>
                  </a:lnTo>
                  <a:lnTo>
                    <a:pt x="0" y="0"/>
                  </a:lnTo>
                  <a:close/>
                </a:path>
              </a:pathLst>
            </a:custGeom>
            <a:blipFill rotWithShape="1">
              <a:blip r:embed="rId5">
                <a:alphaModFix/>
              </a:blip>
              <a:stretch>
                <a:fillRect/>
              </a:stretch>
            </a:blipFill>
            <a:ln>
              <a:noFill/>
            </a:ln>
          </p:spPr>
          <p:txBody>
            <a:bodyPr/>
            <a:lstStyle/>
            <a:p>
              <a:endParaRPr lang="en-US"/>
            </a:p>
          </p:txBody>
        </p:sp>
        <p:sp>
          <p:nvSpPr>
            <p:cNvPr id="229" name="Google Shape;229;p29"/>
            <p:cNvSpPr/>
            <p:nvPr/>
          </p:nvSpPr>
          <p:spPr>
            <a:xfrm>
              <a:off x="12425345" y="5085049"/>
              <a:ext cx="910609" cy="822860"/>
            </a:xfrm>
            <a:custGeom>
              <a:avLst/>
              <a:gdLst/>
              <a:ahLst/>
              <a:cxnLst/>
              <a:rect l="l" t="t" r="r" b="b"/>
              <a:pathLst>
                <a:path w="910609" h="822860" extrusionOk="0">
                  <a:moveTo>
                    <a:pt x="0" y="0"/>
                  </a:moveTo>
                  <a:lnTo>
                    <a:pt x="910609" y="0"/>
                  </a:lnTo>
                  <a:lnTo>
                    <a:pt x="910609" y="822859"/>
                  </a:lnTo>
                  <a:lnTo>
                    <a:pt x="0" y="822859"/>
                  </a:lnTo>
                  <a:lnTo>
                    <a:pt x="0" y="0"/>
                  </a:lnTo>
                  <a:close/>
                </a:path>
              </a:pathLst>
            </a:custGeom>
            <a:blipFill rotWithShape="1">
              <a:blip r:embed="rId6">
                <a:alphaModFix/>
              </a:blip>
              <a:stretch>
                <a:fillRect/>
              </a:stretch>
            </a:blipFill>
            <a:ln>
              <a:noFill/>
            </a:ln>
          </p:spPr>
          <p:txBody>
            <a:bodyPr/>
            <a:lstStyle/>
            <a:p>
              <a:endParaRPr lang="en-US"/>
            </a:p>
          </p:txBody>
        </p:sp>
        <p:sp>
          <p:nvSpPr>
            <p:cNvPr id="230" name="Google Shape;230;p29"/>
            <p:cNvSpPr/>
            <p:nvPr/>
          </p:nvSpPr>
          <p:spPr>
            <a:xfrm>
              <a:off x="12425345" y="49061"/>
              <a:ext cx="822860" cy="822860"/>
            </a:xfrm>
            <a:custGeom>
              <a:avLst/>
              <a:gdLst/>
              <a:ahLst/>
              <a:cxnLst/>
              <a:rect l="l" t="t" r="r" b="b"/>
              <a:pathLst>
                <a:path w="822860" h="822860" extrusionOk="0">
                  <a:moveTo>
                    <a:pt x="0" y="0"/>
                  </a:moveTo>
                  <a:lnTo>
                    <a:pt x="822859" y="0"/>
                  </a:lnTo>
                  <a:lnTo>
                    <a:pt x="822859" y="822859"/>
                  </a:lnTo>
                  <a:lnTo>
                    <a:pt x="0" y="822859"/>
                  </a:lnTo>
                  <a:lnTo>
                    <a:pt x="0" y="0"/>
                  </a:lnTo>
                  <a:close/>
                </a:path>
              </a:pathLst>
            </a:custGeom>
            <a:blipFill rotWithShape="1">
              <a:blip r:embed="rId7">
                <a:alphaModFix/>
              </a:blip>
              <a:stretch>
                <a:fillRect/>
              </a:stretch>
            </a:blipFill>
            <a:ln>
              <a:noFill/>
            </a:ln>
          </p:spPr>
          <p:txBody>
            <a:bodyPr/>
            <a:lstStyle/>
            <a:p>
              <a:endParaRPr lang="en-US"/>
            </a:p>
          </p:txBody>
        </p:sp>
        <p:sp>
          <p:nvSpPr>
            <p:cNvPr id="231" name="Google Shape;231;p29"/>
            <p:cNvSpPr/>
            <p:nvPr/>
          </p:nvSpPr>
          <p:spPr>
            <a:xfrm>
              <a:off x="10777241" y="57283"/>
              <a:ext cx="1125787" cy="691847"/>
            </a:xfrm>
            <a:custGeom>
              <a:avLst/>
              <a:gdLst/>
              <a:ahLst/>
              <a:cxnLst/>
              <a:rect l="l" t="t" r="r" b="b"/>
              <a:pathLst>
                <a:path w="1125787" h="691847" extrusionOk="0">
                  <a:moveTo>
                    <a:pt x="0" y="0"/>
                  </a:moveTo>
                  <a:lnTo>
                    <a:pt x="1125787" y="0"/>
                  </a:lnTo>
                  <a:lnTo>
                    <a:pt x="1125787" y="691848"/>
                  </a:lnTo>
                  <a:lnTo>
                    <a:pt x="0" y="691848"/>
                  </a:lnTo>
                  <a:lnTo>
                    <a:pt x="0" y="0"/>
                  </a:lnTo>
                  <a:close/>
                </a:path>
              </a:pathLst>
            </a:custGeom>
            <a:blipFill rotWithShape="1">
              <a:blip r:embed="rId8">
                <a:alphaModFix/>
              </a:blip>
              <a:stretch>
                <a:fillRect/>
              </a:stretch>
            </a:blipFill>
            <a:ln>
              <a:noFill/>
            </a:ln>
          </p:spPr>
          <p:txBody>
            <a:bodyPr/>
            <a:lstStyle/>
            <a:p>
              <a:endParaRPr lang="en-US"/>
            </a:p>
          </p:txBody>
        </p:sp>
        <p:sp>
          <p:nvSpPr>
            <p:cNvPr id="232" name="Google Shape;232;p29"/>
            <p:cNvSpPr/>
            <p:nvPr/>
          </p:nvSpPr>
          <p:spPr>
            <a:xfrm>
              <a:off x="12341537" y="1776120"/>
              <a:ext cx="920981" cy="920981"/>
            </a:xfrm>
            <a:custGeom>
              <a:avLst/>
              <a:gdLst/>
              <a:ahLst/>
              <a:cxnLst/>
              <a:rect l="l" t="t" r="r" b="b"/>
              <a:pathLst>
                <a:path w="920981" h="920981" extrusionOk="0">
                  <a:moveTo>
                    <a:pt x="0" y="0"/>
                  </a:moveTo>
                  <a:lnTo>
                    <a:pt x="920981" y="0"/>
                  </a:lnTo>
                  <a:lnTo>
                    <a:pt x="920981" y="920980"/>
                  </a:lnTo>
                  <a:lnTo>
                    <a:pt x="0" y="920980"/>
                  </a:lnTo>
                  <a:lnTo>
                    <a:pt x="0" y="0"/>
                  </a:lnTo>
                  <a:close/>
                </a:path>
              </a:pathLst>
            </a:custGeom>
            <a:blipFill rotWithShape="1">
              <a:blip r:embed="rId9">
                <a:alphaModFix/>
              </a:blip>
              <a:stretch>
                <a:fillRect/>
              </a:stretch>
            </a:blipFill>
            <a:ln>
              <a:noFill/>
            </a:ln>
          </p:spPr>
          <p:txBody>
            <a:bodyPr/>
            <a:lstStyle/>
            <a:p>
              <a:endParaRPr lang="en-US"/>
            </a:p>
          </p:txBody>
        </p:sp>
        <p:sp>
          <p:nvSpPr>
            <p:cNvPr id="233" name="Google Shape;233;p29"/>
            <p:cNvSpPr/>
            <p:nvPr/>
          </p:nvSpPr>
          <p:spPr>
            <a:xfrm>
              <a:off x="10984004" y="5105475"/>
              <a:ext cx="641337" cy="920981"/>
            </a:xfrm>
            <a:custGeom>
              <a:avLst/>
              <a:gdLst/>
              <a:ahLst/>
              <a:cxnLst/>
              <a:rect l="l" t="t" r="r" b="b"/>
              <a:pathLst>
                <a:path w="641337" h="920981" extrusionOk="0">
                  <a:moveTo>
                    <a:pt x="0" y="0"/>
                  </a:moveTo>
                  <a:lnTo>
                    <a:pt x="641338" y="0"/>
                  </a:lnTo>
                  <a:lnTo>
                    <a:pt x="641338" y="920981"/>
                  </a:lnTo>
                  <a:lnTo>
                    <a:pt x="0" y="920981"/>
                  </a:lnTo>
                  <a:lnTo>
                    <a:pt x="0" y="0"/>
                  </a:lnTo>
                  <a:close/>
                </a:path>
              </a:pathLst>
            </a:custGeom>
            <a:blipFill rotWithShape="1">
              <a:blip r:embed="rId10">
                <a:alphaModFix/>
              </a:blip>
              <a:stretch>
                <a:fillRect/>
              </a:stretch>
            </a:blipFill>
            <a:ln>
              <a:noFill/>
            </a:ln>
          </p:spPr>
          <p:txBody>
            <a:bodyPr/>
            <a:lstStyle/>
            <a:p>
              <a:endParaRPr lang="en-US"/>
            </a:p>
          </p:txBody>
        </p:sp>
        <p:sp>
          <p:nvSpPr>
            <p:cNvPr id="234" name="Google Shape;234;p29"/>
            <p:cNvSpPr/>
            <p:nvPr/>
          </p:nvSpPr>
          <p:spPr>
            <a:xfrm>
              <a:off x="6590713" y="9049"/>
              <a:ext cx="808788" cy="920981"/>
            </a:xfrm>
            <a:custGeom>
              <a:avLst/>
              <a:gdLst/>
              <a:ahLst/>
              <a:cxnLst/>
              <a:rect l="l" t="t" r="r" b="b"/>
              <a:pathLst>
                <a:path w="808788" h="920981" extrusionOk="0">
                  <a:moveTo>
                    <a:pt x="0" y="0"/>
                  </a:moveTo>
                  <a:lnTo>
                    <a:pt x="808789" y="0"/>
                  </a:lnTo>
                  <a:lnTo>
                    <a:pt x="808789" y="920980"/>
                  </a:lnTo>
                  <a:lnTo>
                    <a:pt x="0" y="920980"/>
                  </a:lnTo>
                  <a:lnTo>
                    <a:pt x="0" y="0"/>
                  </a:lnTo>
                  <a:close/>
                </a:path>
              </a:pathLst>
            </a:custGeom>
            <a:blipFill rotWithShape="1">
              <a:blip r:embed="rId11">
                <a:alphaModFix/>
              </a:blip>
              <a:stretch>
                <a:fillRect/>
              </a:stretch>
            </a:blipFill>
            <a:ln>
              <a:noFill/>
            </a:ln>
          </p:spPr>
          <p:txBody>
            <a:bodyPr/>
            <a:lstStyle/>
            <a:p>
              <a:endParaRPr lang="en-US"/>
            </a:p>
          </p:txBody>
        </p:sp>
        <p:sp>
          <p:nvSpPr>
            <p:cNvPr id="235" name="Google Shape;235;p29"/>
            <p:cNvSpPr/>
            <p:nvPr/>
          </p:nvSpPr>
          <p:spPr>
            <a:xfrm>
              <a:off x="9262525" y="176145"/>
              <a:ext cx="1067814" cy="634864"/>
            </a:xfrm>
            <a:custGeom>
              <a:avLst/>
              <a:gdLst/>
              <a:ahLst/>
              <a:cxnLst/>
              <a:rect l="l" t="t" r="r" b="b"/>
              <a:pathLst>
                <a:path w="1067814" h="634864" extrusionOk="0">
                  <a:moveTo>
                    <a:pt x="0" y="0"/>
                  </a:moveTo>
                  <a:lnTo>
                    <a:pt x="1067815" y="0"/>
                  </a:lnTo>
                  <a:lnTo>
                    <a:pt x="1067815" y="634864"/>
                  </a:lnTo>
                  <a:lnTo>
                    <a:pt x="0" y="634864"/>
                  </a:lnTo>
                  <a:lnTo>
                    <a:pt x="0" y="0"/>
                  </a:lnTo>
                  <a:close/>
                </a:path>
              </a:pathLst>
            </a:custGeom>
            <a:blipFill rotWithShape="1">
              <a:blip r:embed="rId12">
                <a:alphaModFix/>
              </a:blip>
              <a:stretch>
                <a:fillRect/>
              </a:stretch>
            </a:blipFill>
            <a:ln>
              <a:noFill/>
            </a:ln>
          </p:spPr>
          <p:txBody>
            <a:bodyPr/>
            <a:lstStyle/>
            <a:p>
              <a:endParaRPr lang="en-US"/>
            </a:p>
          </p:txBody>
        </p:sp>
        <p:sp>
          <p:nvSpPr>
            <p:cNvPr id="236" name="Google Shape;236;p29"/>
            <p:cNvSpPr/>
            <p:nvPr/>
          </p:nvSpPr>
          <p:spPr>
            <a:xfrm>
              <a:off x="1281036" y="58109"/>
              <a:ext cx="822860" cy="822860"/>
            </a:xfrm>
            <a:custGeom>
              <a:avLst/>
              <a:gdLst/>
              <a:ahLst/>
              <a:cxnLst/>
              <a:rect l="l" t="t" r="r" b="b"/>
              <a:pathLst>
                <a:path w="822860" h="822860" extrusionOk="0">
                  <a:moveTo>
                    <a:pt x="0" y="0"/>
                  </a:moveTo>
                  <a:lnTo>
                    <a:pt x="822859" y="0"/>
                  </a:lnTo>
                  <a:lnTo>
                    <a:pt x="822859" y="822860"/>
                  </a:lnTo>
                  <a:lnTo>
                    <a:pt x="0" y="822860"/>
                  </a:lnTo>
                  <a:lnTo>
                    <a:pt x="0" y="0"/>
                  </a:lnTo>
                  <a:close/>
                </a:path>
              </a:pathLst>
            </a:custGeom>
            <a:blipFill rotWithShape="1">
              <a:blip r:embed="rId13">
                <a:alphaModFix/>
              </a:blip>
              <a:stretch>
                <a:fillRect/>
              </a:stretch>
            </a:blipFill>
            <a:ln>
              <a:noFill/>
            </a:ln>
          </p:spPr>
          <p:txBody>
            <a:bodyPr/>
            <a:lstStyle/>
            <a:p>
              <a:endParaRPr lang="en-US"/>
            </a:p>
          </p:txBody>
        </p:sp>
        <p:sp>
          <p:nvSpPr>
            <p:cNvPr id="237" name="Google Shape;237;p29"/>
            <p:cNvSpPr/>
            <p:nvPr/>
          </p:nvSpPr>
          <p:spPr>
            <a:xfrm>
              <a:off x="6684" y="58109"/>
              <a:ext cx="822860" cy="822860"/>
            </a:xfrm>
            <a:custGeom>
              <a:avLst/>
              <a:gdLst/>
              <a:ahLst/>
              <a:cxnLst/>
              <a:rect l="l" t="t" r="r" b="b"/>
              <a:pathLst>
                <a:path w="822860" h="822860" extrusionOk="0">
                  <a:moveTo>
                    <a:pt x="0" y="0"/>
                  </a:moveTo>
                  <a:lnTo>
                    <a:pt x="822860" y="0"/>
                  </a:lnTo>
                  <a:lnTo>
                    <a:pt x="822860" y="822860"/>
                  </a:lnTo>
                  <a:lnTo>
                    <a:pt x="0" y="822860"/>
                  </a:lnTo>
                  <a:lnTo>
                    <a:pt x="0" y="0"/>
                  </a:lnTo>
                  <a:close/>
                </a:path>
              </a:pathLst>
            </a:custGeom>
            <a:blipFill rotWithShape="1">
              <a:blip r:embed="rId14">
                <a:alphaModFix/>
              </a:blip>
              <a:stretch>
                <a:fillRect/>
              </a:stretch>
            </a:blipFill>
            <a:ln>
              <a:noFill/>
            </a:ln>
          </p:spPr>
          <p:txBody>
            <a:bodyPr/>
            <a:lstStyle/>
            <a:p>
              <a:endParaRPr lang="en-US"/>
            </a:p>
          </p:txBody>
        </p:sp>
        <p:sp>
          <p:nvSpPr>
            <p:cNvPr id="238" name="Google Shape;238;p29"/>
            <p:cNvSpPr/>
            <p:nvPr/>
          </p:nvSpPr>
          <p:spPr>
            <a:xfrm>
              <a:off x="5186166" y="33707"/>
              <a:ext cx="913171" cy="871663"/>
            </a:xfrm>
            <a:custGeom>
              <a:avLst/>
              <a:gdLst/>
              <a:ahLst/>
              <a:cxnLst/>
              <a:rect l="l" t="t" r="r" b="b"/>
              <a:pathLst>
                <a:path w="913171" h="871663" extrusionOk="0">
                  <a:moveTo>
                    <a:pt x="0" y="0"/>
                  </a:moveTo>
                  <a:lnTo>
                    <a:pt x="913172" y="0"/>
                  </a:lnTo>
                  <a:lnTo>
                    <a:pt x="913172" y="871664"/>
                  </a:lnTo>
                  <a:lnTo>
                    <a:pt x="0" y="871664"/>
                  </a:lnTo>
                  <a:lnTo>
                    <a:pt x="0" y="0"/>
                  </a:lnTo>
                  <a:close/>
                </a:path>
              </a:pathLst>
            </a:custGeom>
            <a:blipFill rotWithShape="1">
              <a:blip r:embed="rId15">
                <a:alphaModFix/>
              </a:blip>
              <a:stretch>
                <a:fillRect/>
              </a:stretch>
            </a:blipFill>
            <a:ln>
              <a:noFill/>
            </a:ln>
          </p:spPr>
          <p:txBody>
            <a:bodyPr/>
            <a:lstStyle/>
            <a:p>
              <a:endParaRPr lang="en-US"/>
            </a:p>
          </p:txBody>
        </p:sp>
        <p:sp>
          <p:nvSpPr>
            <p:cNvPr id="239" name="Google Shape;239;p29"/>
            <p:cNvSpPr/>
            <p:nvPr/>
          </p:nvSpPr>
          <p:spPr>
            <a:xfrm>
              <a:off x="2573998" y="9049"/>
              <a:ext cx="914283" cy="920981"/>
            </a:xfrm>
            <a:custGeom>
              <a:avLst/>
              <a:gdLst/>
              <a:ahLst/>
              <a:cxnLst/>
              <a:rect l="l" t="t" r="r" b="b"/>
              <a:pathLst>
                <a:path w="914283" h="920981" extrusionOk="0">
                  <a:moveTo>
                    <a:pt x="0" y="0"/>
                  </a:moveTo>
                  <a:lnTo>
                    <a:pt x="914283" y="0"/>
                  </a:lnTo>
                  <a:lnTo>
                    <a:pt x="914283" y="920980"/>
                  </a:lnTo>
                  <a:lnTo>
                    <a:pt x="0" y="920980"/>
                  </a:lnTo>
                  <a:lnTo>
                    <a:pt x="0" y="0"/>
                  </a:lnTo>
                  <a:close/>
                </a:path>
              </a:pathLst>
            </a:custGeom>
            <a:blipFill rotWithShape="1">
              <a:blip r:embed="rId16">
                <a:alphaModFix/>
              </a:blip>
              <a:stretch>
                <a:fillRect/>
              </a:stretch>
            </a:blipFill>
            <a:ln>
              <a:noFill/>
            </a:ln>
          </p:spPr>
          <p:txBody>
            <a:bodyPr/>
            <a:lstStyle/>
            <a:p>
              <a:endParaRPr lang="en-US"/>
            </a:p>
          </p:txBody>
        </p:sp>
        <p:sp>
          <p:nvSpPr>
            <p:cNvPr id="240" name="Google Shape;240;p29"/>
            <p:cNvSpPr/>
            <p:nvPr/>
          </p:nvSpPr>
          <p:spPr>
            <a:xfrm>
              <a:off x="3949078" y="0"/>
              <a:ext cx="762624" cy="930029"/>
            </a:xfrm>
            <a:custGeom>
              <a:avLst/>
              <a:gdLst/>
              <a:ahLst/>
              <a:cxnLst/>
              <a:rect l="l" t="t" r="r" b="b"/>
              <a:pathLst>
                <a:path w="762624" h="930029" extrusionOk="0">
                  <a:moveTo>
                    <a:pt x="0" y="0"/>
                  </a:moveTo>
                  <a:lnTo>
                    <a:pt x="762624" y="0"/>
                  </a:lnTo>
                  <a:lnTo>
                    <a:pt x="762624" y="930029"/>
                  </a:lnTo>
                  <a:lnTo>
                    <a:pt x="0" y="930029"/>
                  </a:lnTo>
                  <a:lnTo>
                    <a:pt x="0" y="0"/>
                  </a:lnTo>
                  <a:close/>
                </a:path>
              </a:pathLst>
            </a:custGeom>
            <a:blipFill rotWithShape="1">
              <a:blip r:embed="rId17">
                <a:alphaModFix/>
              </a:blip>
              <a:stretch>
                <a:fillRect/>
              </a:stretch>
            </a:blipFill>
            <a:ln>
              <a:noFill/>
            </a:ln>
          </p:spPr>
          <p:txBody>
            <a:bodyPr/>
            <a:lstStyle/>
            <a:p>
              <a:endParaRPr lang="en-US"/>
            </a:p>
          </p:txBody>
        </p:sp>
        <p:sp>
          <p:nvSpPr>
            <p:cNvPr id="241" name="Google Shape;241;p29"/>
            <p:cNvSpPr/>
            <p:nvPr/>
          </p:nvSpPr>
          <p:spPr>
            <a:xfrm>
              <a:off x="7912536" y="58109"/>
              <a:ext cx="866185" cy="870935"/>
            </a:xfrm>
            <a:custGeom>
              <a:avLst/>
              <a:gdLst/>
              <a:ahLst/>
              <a:cxnLst/>
              <a:rect l="l" t="t" r="r" b="b"/>
              <a:pathLst>
                <a:path w="866185" h="870935" extrusionOk="0">
                  <a:moveTo>
                    <a:pt x="0" y="0"/>
                  </a:moveTo>
                  <a:lnTo>
                    <a:pt x="866185" y="0"/>
                  </a:lnTo>
                  <a:lnTo>
                    <a:pt x="866185" y="870935"/>
                  </a:lnTo>
                  <a:lnTo>
                    <a:pt x="0" y="870935"/>
                  </a:lnTo>
                  <a:lnTo>
                    <a:pt x="0" y="0"/>
                  </a:lnTo>
                  <a:close/>
                </a:path>
              </a:pathLst>
            </a:custGeom>
            <a:blipFill rotWithShape="1">
              <a:blip r:embed="rId18">
                <a:alphaModFix/>
              </a:blip>
              <a:stretch>
                <a:fillRect/>
              </a:stretch>
            </a:blipFill>
            <a:ln>
              <a:noFill/>
            </a:ln>
          </p:spPr>
          <p:txBody>
            <a:bodyPr/>
            <a:lstStyle/>
            <a:p>
              <a:endParaRPr lang="en-US"/>
            </a:p>
          </p:txBody>
        </p:sp>
        <p:sp>
          <p:nvSpPr>
            <p:cNvPr id="242" name="Google Shape;242;p29"/>
            <p:cNvSpPr/>
            <p:nvPr/>
          </p:nvSpPr>
          <p:spPr>
            <a:xfrm>
              <a:off x="7819952" y="1701607"/>
              <a:ext cx="743483" cy="920981"/>
            </a:xfrm>
            <a:custGeom>
              <a:avLst/>
              <a:gdLst/>
              <a:ahLst/>
              <a:cxnLst/>
              <a:rect l="l" t="t" r="r" b="b"/>
              <a:pathLst>
                <a:path w="743483" h="920981" extrusionOk="0">
                  <a:moveTo>
                    <a:pt x="0" y="0"/>
                  </a:moveTo>
                  <a:lnTo>
                    <a:pt x="743482" y="0"/>
                  </a:lnTo>
                  <a:lnTo>
                    <a:pt x="743482" y="920980"/>
                  </a:lnTo>
                  <a:lnTo>
                    <a:pt x="0" y="920980"/>
                  </a:lnTo>
                  <a:lnTo>
                    <a:pt x="0" y="0"/>
                  </a:lnTo>
                  <a:close/>
                </a:path>
              </a:pathLst>
            </a:custGeom>
            <a:blipFill rotWithShape="1">
              <a:blip r:embed="rId19">
                <a:alphaModFix/>
              </a:blip>
              <a:stretch>
                <a:fillRect/>
              </a:stretch>
            </a:blipFill>
            <a:ln>
              <a:noFill/>
            </a:ln>
          </p:spPr>
          <p:txBody>
            <a:bodyPr/>
            <a:lstStyle/>
            <a:p>
              <a:endParaRPr lang="en-US"/>
            </a:p>
          </p:txBody>
        </p:sp>
        <p:sp>
          <p:nvSpPr>
            <p:cNvPr id="243" name="Google Shape;243;p29"/>
            <p:cNvSpPr/>
            <p:nvPr/>
          </p:nvSpPr>
          <p:spPr>
            <a:xfrm>
              <a:off x="6217897" y="1701607"/>
              <a:ext cx="1001066" cy="920981"/>
            </a:xfrm>
            <a:custGeom>
              <a:avLst/>
              <a:gdLst/>
              <a:ahLst/>
              <a:cxnLst/>
              <a:rect l="l" t="t" r="r" b="b"/>
              <a:pathLst>
                <a:path w="1001066" h="920981" extrusionOk="0">
                  <a:moveTo>
                    <a:pt x="0" y="0"/>
                  </a:moveTo>
                  <a:lnTo>
                    <a:pt x="1001066" y="0"/>
                  </a:lnTo>
                  <a:lnTo>
                    <a:pt x="1001066" y="920980"/>
                  </a:lnTo>
                  <a:lnTo>
                    <a:pt x="0" y="920980"/>
                  </a:lnTo>
                  <a:lnTo>
                    <a:pt x="0" y="0"/>
                  </a:lnTo>
                  <a:close/>
                </a:path>
              </a:pathLst>
            </a:custGeom>
            <a:blipFill rotWithShape="1">
              <a:blip r:embed="rId20">
                <a:alphaModFix/>
              </a:blip>
              <a:stretch>
                <a:fillRect/>
              </a:stretch>
            </a:blipFill>
            <a:ln>
              <a:noFill/>
            </a:ln>
          </p:spPr>
          <p:txBody>
            <a:bodyPr/>
            <a:lstStyle/>
            <a:p>
              <a:endParaRPr lang="en-US"/>
            </a:p>
          </p:txBody>
        </p:sp>
        <p:sp>
          <p:nvSpPr>
            <p:cNvPr id="244" name="Google Shape;244;p29"/>
            <p:cNvSpPr/>
            <p:nvPr/>
          </p:nvSpPr>
          <p:spPr>
            <a:xfrm>
              <a:off x="9226252" y="1910463"/>
              <a:ext cx="1052480" cy="604698"/>
            </a:xfrm>
            <a:custGeom>
              <a:avLst/>
              <a:gdLst/>
              <a:ahLst/>
              <a:cxnLst/>
              <a:rect l="l" t="t" r="r" b="b"/>
              <a:pathLst>
                <a:path w="1052480" h="604698" extrusionOk="0">
                  <a:moveTo>
                    <a:pt x="0" y="0"/>
                  </a:moveTo>
                  <a:lnTo>
                    <a:pt x="1052481" y="0"/>
                  </a:lnTo>
                  <a:lnTo>
                    <a:pt x="1052481" y="604698"/>
                  </a:lnTo>
                  <a:lnTo>
                    <a:pt x="0" y="604698"/>
                  </a:lnTo>
                  <a:lnTo>
                    <a:pt x="0" y="0"/>
                  </a:lnTo>
                  <a:close/>
                </a:path>
              </a:pathLst>
            </a:custGeom>
            <a:blipFill rotWithShape="1">
              <a:blip r:embed="rId21">
                <a:alphaModFix/>
              </a:blip>
              <a:stretch>
                <a:fillRect/>
              </a:stretch>
            </a:blipFill>
            <a:ln>
              <a:noFill/>
            </a:ln>
          </p:spPr>
          <p:txBody>
            <a:bodyPr/>
            <a:lstStyle/>
            <a:p>
              <a:endParaRPr lang="en-US"/>
            </a:p>
          </p:txBody>
        </p:sp>
        <p:sp>
          <p:nvSpPr>
            <p:cNvPr id="245" name="Google Shape;245;p29"/>
            <p:cNvSpPr/>
            <p:nvPr/>
          </p:nvSpPr>
          <p:spPr>
            <a:xfrm>
              <a:off x="3194195" y="1701607"/>
              <a:ext cx="920981" cy="920981"/>
            </a:xfrm>
            <a:custGeom>
              <a:avLst/>
              <a:gdLst/>
              <a:ahLst/>
              <a:cxnLst/>
              <a:rect l="l" t="t" r="r" b="b"/>
              <a:pathLst>
                <a:path w="920981" h="920981" extrusionOk="0">
                  <a:moveTo>
                    <a:pt x="0" y="0"/>
                  </a:moveTo>
                  <a:lnTo>
                    <a:pt x="920980" y="0"/>
                  </a:lnTo>
                  <a:lnTo>
                    <a:pt x="920980" y="920980"/>
                  </a:lnTo>
                  <a:lnTo>
                    <a:pt x="0" y="920980"/>
                  </a:lnTo>
                  <a:lnTo>
                    <a:pt x="0" y="0"/>
                  </a:lnTo>
                  <a:close/>
                </a:path>
              </a:pathLst>
            </a:custGeom>
            <a:blipFill rotWithShape="1">
              <a:blip r:embed="rId22">
                <a:alphaModFix/>
              </a:blip>
              <a:stretch>
                <a:fillRect/>
              </a:stretch>
            </a:blipFill>
            <a:ln>
              <a:noFill/>
            </a:ln>
          </p:spPr>
          <p:txBody>
            <a:bodyPr/>
            <a:lstStyle/>
            <a:p>
              <a:endParaRPr lang="en-US"/>
            </a:p>
          </p:txBody>
        </p:sp>
        <p:sp>
          <p:nvSpPr>
            <p:cNvPr id="246" name="Google Shape;246;p29"/>
            <p:cNvSpPr/>
            <p:nvPr/>
          </p:nvSpPr>
          <p:spPr>
            <a:xfrm>
              <a:off x="6684" y="1701607"/>
              <a:ext cx="1070908" cy="920981"/>
            </a:xfrm>
            <a:custGeom>
              <a:avLst/>
              <a:gdLst/>
              <a:ahLst/>
              <a:cxnLst/>
              <a:rect l="l" t="t" r="r" b="b"/>
              <a:pathLst>
                <a:path w="1070908" h="920981" extrusionOk="0">
                  <a:moveTo>
                    <a:pt x="0" y="0"/>
                  </a:moveTo>
                  <a:lnTo>
                    <a:pt x="1070908" y="0"/>
                  </a:lnTo>
                  <a:lnTo>
                    <a:pt x="1070908" y="920980"/>
                  </a:lnTo>
                  <a:lnTo>
                    <a:pt x="0" y="920980"/>
                  </a:lnTo>
                  <a:lnTo>
                    <a:pt x="0" y="0"/>
                  </a:lnTo>
                  <a:close/>
                </a:path>
              </a:pathLst>
            </a:custGeom>
            <a:blipFill rotWithShape="1">
              <a:blip r:embed="rId23">
                <a:alphaModFix/>
              </a:blip>
              <a:stretch>
                <a:fillRect/>
              </a:stretch>
            </a:blipFill>
            <a:ln>
              <a:noFill/>
            </a:ln>
          </p:spPr>
          <p:txBody>
            <a:bodyPr/>
            <a:lstStyle/>
            <a:p>
              <a:endParaRPr lang="en-US"/>
            </a:p>
          </p:txBody>
        </p:sp>
        <p:sp>
          <p:nvSpPr>
            <p:cNvPr id="247" name="Google Shape;247;p29"/>
            <p:cNvSpPr/>
            <p:nvPr/>
          </p:nvSpPr>
          <p:spPr>
            <a:xfrm>
              <a:off x="4607290" y="1701607"/>
              <a:ext cx="919306" cy="920981"/>
            </a:xfrm>
            <a:custGeom>
              <a:avLst/>
              <a:gdLst/>
              <a:ahLst/>
              <a:cxnLst/>
              <a:rect l="l" t="t" r="r" b="b"/>
              <a:pathLst>
                <a:path w="919306" h="920981" extrusionOk="0">
                  <a:moveTo>
                    <a:pt x="0" y="0"/>
                  </a:moveTo>
                  <a:lnTo>
                    <a:pt x="919306" y="0"/>
                  </a:lnTo>
                  <a:lnTo>
                    <a:pt x="919306" y="920980"/>
                  </a:lnTo>
                  <a:lnTo>
                    <a:pt x="0" y="920980"/>
                  </a:lnTo>
                  <a:lnTo>
                    <a:pt x="0" y="0"/>
                  </a:lnTo>
                  <a:close/>
                </a:path>
              </a:pathLst>
            </a:custGeom>
            <a:blipFill rotWithShape="1">
              <a:blip r:embed="rId24">
                <a:alphaModFix/>
              </a:blip>
              <a:stretch>
                <a:fillRect/>
              </a:stretch>
            </a:blipFill>
            <a:ln>
              <a:noFill/>
            </a:ln>
          </p:spPr>
          <p:txBody>
            <a:bodyPr/>
            <a:lstStyle/>
            <a:p>
              <a:endParaRPr lang="en-US"/>
            </a:p>
          </p:txBody>
        </p:sp>
        <p:sp>
          <p:nvSpPr>
            <p:cNvPr id="248" name="Google Shape;248;p29"/>
            <p:cNvSpPr/>
            <p:nvPr/>
          </p:nvSpPr>
          <p:spPr>
            <a:xfrm>
              <a:off x="1675403" y="1701607"/>
              <a:ext cx="920981" cy="920981"/>
            </a:xfrm>
            <a:custGeom>
              <a:avLst/>
              <a:gdLst/>
              <a:ahLst/>
              <a:cxnLst/>
              <a:rect l="l" t="t" r="r" b="b"/>
              <a:pathLst>
                <a:path w="920981" h="920981" extrusionOk="0">
                  <a:moveTo>
                    <a:pt x="0" y="0"/>
                  </a:moveTo>
                  <a:lnTo>
                    <a:pt x="920981" y="0"/>
                  </a:lnTo>
                  <a:lnTo>
                    <a:pt x="920981" y="920980"/>
                  </a:lnTo>
                  <a:lnTo>
                    <a:pt x="0" y="920980"/>
                  </a:lnTo>
                  <a:lnTo>
                    <a:pt x="0" y="0"/>
                  </a:lnTo>
                  <a:close/>
                </a:path>
              </a:pathLst>
            </a:custGeom>
            <a:blipFill rotWithShape="1">
              <a:blip r:embed="rId25">
                <a:alphaModFix/>
              </a:blip>
              <a:stretch>
                <a:fillRect/>
              </a:stretch>
            </a:blipFill>
            <a:ln>
              <a:noFill/>
            </a:ln>
          </p:spPr>
          <p:txBody>
            <a:bodyPr/>
            <a:lstStyle/>
            <a:p>
              <a:endParaRPr lang="en-US"/>
            </a:p>
          </p:txBody>
        </p:sp>
        <p:sp>
          <p:nvSpPr>
            <p:cNvPr id="249" name="Google Shape;249;p29"/>
            <p:cNvSpPr/>
            <p:nvPr/>
          </p:nvSpPr>
          <p:spPr>
            <a:xfrm>
              <a:off x="6718038" y="3419482"/>
              <a:ext cx="1009347" cy="796467"/>
            </a:xfrm>
            <a:custGeom>
              <a:avLst/>
              <a:gdLst/>
              <a:ahLst/>
              <a:cxnLst/>
              <a:rect l="l" t="t" r="r" b="b"/>
              <a:pathLst>
                <a:path w="1009347" h="796467" extrusionOk="0">
                  <a:moveTo>
                    <a:pt x="0" y="0"/>
                  </a:moveTo>
                  <a:lnTo>
                    <a:pt x="1009347" y="0"/>
                  </a:lnTo>
                  <a:lnTo>
                    <a:pt x="1009347" y="796467"/>
                  </a:lnTo>
                  <a:lnTo>
                    <a:pt x="0" y="796467"/>
                  </a:lnTo>
                  <a:lnTo>
                    <a:pt x="0" y="0"/>
                  </a:lnTo>
                  <a:close/>
                </a:path>
              </a:pathLst>
            </a:custGeom>
            <a:blipFill rotWithShape="1">
              <a:blip r:embed="rId26">
                <a:alphaModFix/>
              </a:blip>
              <a:stretch>
                <a:fillRect/>
              </a:stretch>
            </a:blipFill>
            <a:ln>
              <a:noFill/>
            </a:ln>
          </p:spPr>
          <p:txBody>
            <a:bodyPr/>
            <a:lstStyle/>
            <a:p>
              <a:endParaRPr lang="en-US"/>
            </a:p>
          </p:txBody>
        </p:sp>
        <p:sp>
          <p:nvSpPr>
            <p:cNvPr id="250" name="Google Shape;250;p29"/>
            <p:cNvSpPr/>
            <p:nvPr/>
          </p:nvSpPr>
          <p:spPr>
            <a:xfrm>
              <a:off x="5170987" y="3456913"/>
              <a:ext cx="1040955" cy="626466"/>
            </a:xfrm>
            <a:custGeom>
              <a:avLst/>
              <a:gdLst/>
              <a:ahLst/>
              <a:cxnLst/>
              <a:rect l="l" t="t" r="r" b="b"/>
              <a:pathLst>
                <a:path w="1040955" h="626466" extrusionOk="0">
                  <a:moveTo>
                    <a:pt x="0" y="0"/>
                  </a:moveTo>
                  <a:lnTo>
                    <a:pt x="1040955" y="0"/>
                  </a:lnTo>
                  <a:lnTo>
                    <a:pt x="1040955" y="626466"/>
                  </a:lnTo>
                  <a:lnTo>
                    <a:pt x="0" y="626466"/>
                  </a:lnTo>
                  <a:lnTo>
                    <a:pt x="0" y="0"/>
                  </a:lnTo>
                  <a:close/>
                </a:path>
              </a:pathLst>
            </a:custGeom>
            <a:blipFill rotWithShape="1">
              <a:blip r:embed="rId27">
                <a:alphaModFix/>
              </a:blip>
              <a:stretch>
                <a:fillRect/>
              </a:stretch>
            </a:blipFill>
            <a:ln>
              <a:noFill/>
            </a:ln>
          </p:spPr>
          <p:txBody>
            <a:bodyPr/>
            <a:lstStyle/>
            <a:p>
              <a:endParaRPr lang="en-US"/>
            </a:p>
          </p:txBody>
        </p:sp>
        <p:sp>
          <p:nvSpPr>
            <p:cNvPr id="251" name="Google Shape;251;p29"/>
            <p:cNvSpPr/>
            <p:nvPr/>
          </p:nvSpPr>
          <p:spPr>
            <a:xfrm>
              <a:off x="2720093" y="3361217"/>
              <a:ext cx="856557" cy="912997"/>
            </a:xfrm>
            <a:custGeom>
              <a:avLst/>
              <a:gdLst/>
              <a:ahLst/>
              <a:cxnLst/>
              <a:rect l="l" t="t" r="r" b="b"/>
              <a:pathLst>
                <a:path w="856557" h="912997" extrusionOk="0">
                  <a:moveTo>
                    <a:pt x="0" y="0"/>
                  </a:moveTo>
                  <a:lnTo>
                    <a:pt x="856557" y="0"/>
                  </a:lnTo>
                  <a:lnTo>
                    <a:pt x="856557" y="912997"/>
                  </a:lnTo>
                  <a:lnTo>
                    <a:pt x="0" y="912997"/>
                  </a:lnTo>
                  <a:lnTo>
                    <a:pt x="0" y="0"/>
                  </a:lnTo>
                  <a:close/>
                </a:path>
              </a:pathLst>
            </a:custGeom>
            <a:blipFill rotWithShape="1">
              <a:blip r:embed="rId28">
                <a:alphaModFix/>
              </a:blip>
              <a:stretch>
                <a:fillRect/>
              </a:stretch>
            </a:blipFill>
            <a:ln>
              <a:noFill/>
            </a:ln>
          </p:spPr>
          <p:txBody>
            <a:bodyPr/>
            <a:lstStyle/>
            <a:p>
              <a:endParaRPr lang="en-US"/>
            </a:p>
          </p:txBody>
        </p:sp>
        <p:sp>
          <p:nvSpPr>
            <p:cNvPr id="252" name="Google Shape;252;p29"/>
            <p:cNvSpPr/>
            <p:nvPr/>
          </p:nvSpPr>
          <p:spPr>
            <a:xfrm>
              <a:off x="4082746" y="3371912"/>
              <a:ext cx="582145" cy="796467"/>
            </a:xfrm>
            <a:custGeom>
              <a:avLst/>
              <a:gdLst/>
              <a:ahLst/>
              <a:cxnLst/>
              <a:rect l="l" t="t" r="r" b="b"/>
              <a:pathLst>
                <a:path w="582145" h="796467" extrusionOk="0">
                  <a:moveTo>
                    <a:pt x="0" y="0"/>
                  </a:moveTo>
                  <a:lnTo>
                    <a:pt x="582145" y="0"/>
                  </a:lnTo>
                  <a:lnTo>
                    <a:pt x="582145" y="796467"/>
                  </a:lnTo>
                  <a:lnTo>
                    <a:pt x="0" y="796467"/>
                  </a:lnTo>
                  <a:lnTo>
                    <a:pt x="0" y="0"/>
                  </a:lnTo>
                  <a:close/>
                </a:path>
              </a:pathLst>
            </a:custGeom>
            <a:blipFill rotWithShape="1">
              <a:blip r:embed="rId29">
                <a:alphaModFix/>
              </a:blip>
              <a:stretch>
                <a:fillRect/>
              </a:stretch>
            </a:blipFill>
            <a:ln>
              <a:noFill/>
            </a:ln>
          </p:spPr>
          <p:txBody>
            <a:bodyPr/>
            <a:lstStyle/>
            <a:p>
              <a:endParaRPr lang="en-US"/>
            </a:p>
          </p:txBody>
        </p:sp>
        <p:sp>
          <p:nvSpPr>
            <p:cNvPr id="253" name="Google Shape;253;p29"/>
            <p:cNvSpPr/>
            <p:nvPr/>
          </p:nvSpPr>
          <p:spPr>
            <a:xfrm>
              <a:off x="1545732" y="3361217"/>
              <a:ext cx="665658" cy="912997"/>
            </a:xfrm>
            <a:custGeom>
              <a:avLst/>
              <a:gdLst/>
              <a:ahLst/>
              <a:cxnLst/>
              <a:rect l="l" t="t" r="r" b="b"/>
              <a:pathLst>
                <a:path w="665658" h="912997" extrusionOk="0">
                  <a:moveTo>
                    <a:pt x="0" y="0"/>
                  </a:moveTo>
                  <a:lnTo>
                    <a:pt x="665658" y="0"/>
                  </a:lnTo>
                  <a:lnTo>
                    <a:pt x="665658" y="912997"/>
                  </a:lnTo>
                  <a:lnTo>
                    <a:pt x="0" y="912997"/>
                  </a:lnTo>
                  <a:lnTo>
                    <a:pt x="0" y="0"/>
                  </a:lnTo>
                  <a:close/>
                </a:path>
              </a:pathLst>
            </a:custGeom>
            <a:blipFill rotWithShape="1">
              <a:blip r:embed="rId30">
                <a:alphaModFix/>
              </a:blip>
              <a:stretch>
                <a:fillRect/>
              </a:stretch>
            </a:blipFill>
            <a:ln>
              <a:noFill/>
            </a:ln>
          </p:spPr>
          <p:txBody>
            <a:bodyPr/>
            <a:lstStyle/>
            <a:p>
              <a:endParaRPr lang="en-US"/>
            </a:p>
          </p:txBody>
        </p:sp>
        <p:sp>
          <p:nvSpPr>
            <p:cNvPr id="254" name="Google Shape;254;p29"/>
            <p:cNvSpPr/>
            <p:nvPr/>
          </p:nvSpPr>
          <p:spPr>
            <a:xfrm>
              <a:off x="9541258" y="3419482"/>
              <a:ext cx="796467" cy="796467"/>
            </a:xfrm>
            <a:custGeom>
              <a:avLst/>
              <a:gdLst/>
              <a:ahLst/>
              <a:cxnLst/>
              <a:rect l="l" t="t" r="r" b="b"/>
              <a:pathLst>
                <a:path w="796467" h="796467" extrusionOk="0">
                  <a:moveTo>
                    <a:pt x="0" y="0"/>
                  </a:moveTo>
                  <a:lnTo>
                    <a:pt x="796467" y="0"/>
                  </a:lnTo>
                  <a:lnTo>
                    <a:pt x="796467" y="796467"/>
                  </a:lnTo>
                  <a:lnTo>
                    <a:pt x="0" y="796467"/>
                  </a:lnTo>
                  <a:lnTo>
                    <a:pt x="0" y="0"/>
                  </a:lnTo>
                  <a:close/>
                </a:path>
              </a:pathLst>
            </a:custGeom>
            <a:blipFill rotWithShape="1">
              <a:blip r:embed="rId31">
                <a:alphaModFix/>
              </a:blip>
              <a:stretch>
                <a:fillRect/>
              </a:stretch>
            </a:blipFill>
            <a:ln>
              <a:noFill/>
            </a:ln>
          </p:spPr>
          <p:txBody>
            <a:bodyPr/>
            <a:lstStyle/>
            <a:p>
              <a:endParaRPr lang="en-US"/>
            </a:p>
          </p:txBody>
        </p:sp>
        <p:sp>
          <p:nvSpPr>
            <p:cNvPr id="255" name="Google Shape;255;p29"/>
            <p:cNvSpPr/>
            <p:nvPr/>
          </p:nvSpPr>
          <p:spPr>
            <a:xfrm>
              <a:off x="8237392" y="3419482"/>
              <a:ext cx="796467" cy="796467"/>
            </a:xfrm>
            <a:custGeom>
              <a:avLst/>
              <a:gdLst/>
              <a:ahLst/>
              <a:cxnLst/>
              <a:rect l="l" t="t" r="r" b="b"/>
              <a:pathLst>
                <a:path w="796467" h="796467" extrusionOk="0">
                  <a:moveTo>
                    <a:pt x="0" y="0"/>
                  </a:moveTo>
                  <a:lnTo>
                    <a:pt x="796467" y="0"/>
                  </a:lnTo>
                  <a:lnTo>
                    <a:pt x="796467" y="796467"/>
                  </a:lnTo>
                  <a:lnTo>
                    <a:pt x="0" y="796467"/>
                  </a:lnTo>
                  <a:lnTo>
                    <a:pt x="0" y="0"/>
                  </a:lnTo>
                  <a:close/>
                </a:path>
              </a:pathLst>
            </a:custGeom>
            <a:blipFill rotWithShape="1">
              <a:blip r:embed="rId32">
                <a:alphaModFix/>
              </a:blip>
              <a:stretch>
                <a:fillRect/>
              </a:stretch>
            </a:blipFill>
            <a:ln>
              <a:noFill/>
            </a:ln>
          </p:spPr>
          <p:txBody>
            <a:bodyPr/>
            <a:lstStyle/>
            <a:p>
              <a:endParaRPr lang="en-US"/>
            </a:p>
          </p:txBody>
        </p:sp>
        <p:sp>
          <p:nvSpPr>
            <p:cNvPr id="256" name="Google Shape;256;p29"/>
            <p:cNvSpPr/>
            <p:nvPr/>
          </p:nvSpPr>
          <p:spPr>
            <a:xfrm>
              <a:off x="6684" y="3309656"/>
              <a:ext cx="1031648" cy="920981"/>
            </a:xfrm>
            <a:custGeom>
              <a:avLst/>
              <a:gdLst/>
              <a:ahLst/>
              <a:cxnLst/>
              <a:rect l="l" t="t" r="r" b="b"/>
              <a:pathLst>
                <a:path w="1031648" h="920981" extrusionOk="0">
                  <a:moveTo>
                    <a:pt x="0" y="0"/>
                  </a:moveTo>
                  <a:lnTo>
                    <a:pt x="1031649" y="0"/>
                  </a:lnTo>
                  <a:lnTo>
                    <a:pt x="1031649" y="920980"/>
                  </a:lnTo>
                  <a:lnTo>
                    <a:pt x="0" y="920980"/>
                  </a:lnTo>
                  <a:lnTo>
                    <a:pt x="0" y="0"/>
                  </a:lnTo>
                  <a:close/>
                </a:path>
              </a:pathLst>
            </a:custGeom>
            <a:blipFill rotWithShape="1">
              <a:blip r:embed="rId33">
                <a:alphaModFix/>
              </a:blip>
              <a:stretch>
                <a:fillRect/>
              </a:stretch>
            </a:blipFill>
            <a:ln>
              <a:noFill/>
            </a:ln>
          </p:spPr>
          <p:txBody>
            <a:bodyPr/>
            <a:lstStyle/>
            <a:p>
              <a:endParaRPr lang="en-US"/>
            </a:p>
          </p:txBody>
        </p:sp>
        <p:sp>
          <p:nvSpPr>
            <p:cNvPr id="257" name="Google Shape;257;p29"/>
            <p:cNvSpPr/>
            <p:nvPr/>
          </p:nvSpPr>
          <p:spPr>
            <a:xfrm>
              <a:off x="9345421" y="5124884"/>
              <a:ext cx="788465" cy="901571"/>
            </a:xfrm>
            <a:custGeom>
              <a:avLst/>
              <a:gdLst/>
              <a:ahLst/>
              <a:cxnLst/>
              <a:rect l="l" t="t" r="r" b="b"/>
              <a:pathLst>
                <a:path w="788465" h="901571" extrusionOk="0">
                  <a:moveTo>
                    <a:pt x="0" y="0"/>
                  </a:moveTo>
                  <a:lnTo>
                    <a:pt x="788465" y="0"/>
                  </a:lnTo>
                  <a:lnTo>
                    <a:pt x="788465" y="901572"/>
                  </a:lnTo>
                  <a:lnTo>
                    <a:pt x="0" y="901572"/>
                  </a:lnTo>
                  <a:lnTo>
                    <a:pt x="0" y="0"/>
                  </a:lnTo>
                  <a:close/>
                </a:path>
              </a:pathLst>
            </a:custGeom>
            <a:blipFill rotWithShape="1">
              <a:blip r:embed="rId34">
                <a:alphaModFix/>
              </a:blip>
              <a:stretch>
                <a:fillRect/>
              </a:stretch>
            </a:blipFill>
            <a:ln>
              <a:noFill/>
            </a:ln>
          </p:spPr>
          <p:txBody>
            <a:bodyPr/>
            <a:lstStyle/>
            <a:p>
              <a:endParaRPr lang="en-US"/>
            </a:p>
          </p:txBody>
        </p:sp>
        <p:sp>
          <p:nvSpPr>
            <p:cNvPr id="258" name="Google Shape;258;p29"/>
            <p:cNvSpPr/>
            <p:nvPr/>
          </p:nvSpPr>
          <p:spPr>
            <a:xfrm>
              <a:off x="7784637" y="5243432"/>
              <a:ext cx="949252" cy="664476"/>
            </a:xfrm>
            <a:custGeom>
              <a:avLst/>
              <a:gdLst/>
              <a:ahLst/>
              <a:cxnLst/>
              <a:rect l="l" t="t" r="r" b="b"/>
              <a:pathLst>
                <a:path w="949252" h="664476" extrusionOk="0">
                  <a:moveTo>
                    <a:pt x="0" y="0"/>
                  </a:moveTo>
                  <a:lnTo>
                    <a:pt x="949251" y="0"/>
                  </a:lnTo>
                  <a:lnTo>
                    <a:pt x="949251" y="664476"/>
                  </a:lnTo>
                  <a:lnTo>
                    <a:pt x="0" y="664476"/>
                  </a:lnTo>
                  <a:lnTo>
                    <a:pt x="0" y="0"/>
                  </a:lnTo>
                  <a:close/>
                </a:path>
              </a:pathLst>
            </a:custGeom>
            <a:blipFill rotWithShape="1">
              <a:blip r:embed="rId35">
                <a:alphaModFix/>
              </a:blip>
              <a:stretch>
                <a:fillRect/>
              </a:stretch>
            </a:blipFill>
            <a:ln>
              <a:noFill/>
            </a:ln>
          </p:spPr>
          <p:txBody>
            <a:bodyPr/>
            <a:lstStyle/>
            <a:p>
              <a:endParaRPr lang="en-US"/>
            </a:p>
          </p:txBody>
        </p:sp>
        <p:sp>
          <p:nvSpPr>
            <p:cNvPr id="259" name="Google Shape;259;p29"/>
            <p:cNvSpPr/>
            <p:nvPr/>
          </p:nvSpPr>
          <p:spPr>
            <a:xfrm>
              <a:off x="6352633" y="5243432"/>
              <a:ext cx="812137" cy="664476"/>
            </a:xfrm>
            <a:custGeom>
              <a:avLst/>
              <a:gdLst/>
              <a:ahLst/>
              <a:cxnLst/>
              <a:rect l="l" t="t" r="r" b="b"/>
              <a:pathLst>
                <a:path w="812137" h="664476" extrusionOk="0">
                  <a:moveTo>
                    <a:pt x="0" y="0"/>
                  </a:moveTo>
                  <a:lnTo>
                    <a:pt x="812138" y="0"/>
                  </a:lnTo>
                  <a:lnTo>
                    <a:pt x="812138" y="664476"/>
                  </a:lnTo>
                  <a:lnTo>
                    <a:pt x="0" y="664476"/>
                  </a:lnTo>
                  <a:lnTo>
                    <a:pt x="0" y="0"/>
                  </a:lnTo>
                  <a:close/>
                </a:path>
              </a:pathLst>
            </a:custGeom>
            <a:blipFill rotWithShape="1">
              <a:blip r:embed="rId36">
                <a:alphaModFix/>
              </a:blip>
              <a:stretch>
                <a:fillRect/>
              </a:stretch>
            </a:blipFill>
            <a:ln>
              <a:noFill/>
            </a:ln>
          </p:spPr>
          <p:txBody>
            <a:bodyPr/>
            <a:lstStyle/>
            <a:p>
              <a:endParaRPr lang="en-US"/>
            </a:p>
          </p:txBody>
        </p:sp>
        <p:sp>
          <p:nvSpPr>
            <p:cNvPr id="260" name="Google Shape;260;p29"/>
            <p:cNvSpPr/>
            <p:nvPr/>
          </p:nvSpPr>
          <p:spPr>
            <a:xfrm>
              <a:off x="4011028" y="5124884"/>
              <a:ext cx="454064" cy="901571"/>
            </a:xfrm>
            <a:custGeom>
              <a:avLst/>
              <a:gdLst/>
              <a:ahLst/>
              <a:cxnLst/>
              <a:rect l="l" t="t" r="r" b="b"/>
              <a:pathLst>
                <a:path w="454064" h="901571" extrusionOk="0">
                  <a:moveTo>
                    <a:pt x="0" y="0"/>
                  </a:moveTo>
                  <a:lnTo>
                    <a:pt x="454064" y="0"/>
                  </a:lnTo>
                  <a:lnTo>
                    <a:pt x="454064" y="901572"/>
                  </a:lnTo>
                  <a:lnTo>
                    <a:pt x="0" y="901572"/>
                  </a:lnTo>
                  <a:lnTo>
                    <a:pt x="0" y="0"/>
                  </a:lnTo>
                  <a:close/>
                </a:path>
              </a:pathLst>
            </a:custGeom>
            <a:blipFill rotWithShape="1">
              <a:blip r:embed="rId37">
                <a:alphaModFix/>
              </a:blip>
              <a:stretch>
                <a:fillRect/>
              </a:stretch>
            </a:blipFill>
            <a:ln>
              <a:noFill/>
            </a:ln>
          </p:spPr>
          <p:txBody>
            <a:bodyPr/>
            <a:lstStyle/>
            <a:p>
              <a:endParaRPr lang="en-US"/>
            </a:p>
          </p:txBody>
        </p:sp>
        <p:sp>
          <p:nvSpPr>
            <p:cNvPr id="261" name="Google Shape;261;p29"/>
            <p:cNvSpPr/>
            <p:nvPr/>
          </p:nvSpPr>
          <p:spPr>
            <a:xfrm>
              <a:off x="5076625" y="5243432"/>
              <a:ext cx="664476" cy="664476"/>
            </a:xfrm>
            <a:custGeom>
              <a:avLst/>
              <a:gdLst/>
              <a:ahLst/>
              <a:cxnLst/>
              <a:rect l="l" t="t" r="r" b="b"/>
              <a:pathLst>
                <a:path w="664476" h="664476" extrusionOk="0">
                  <a:moveTo>
                    <a:pt x="0" y="0"/>
                  </a:moveTo>
                  <a:lnTo>
                    <a:pt x="664476" y="0"/>
                  </a:lnTo>
                  <a:lnTo>
                    <a:pt x="664476" y="664476"/>
                  </a:lnTo>
                  <a:lnTo>
                    <a:pt x="0" y="664476"/>
                  </a:lnTo>
                  <a:lnTo>
                    <a:pt x="0" y="0"/>
                  </a:lnTo>
                  <a:close/>
                </a:path>
              </a:pathLst>
            </a:custGeom>
            <a:blipFill rotWithShape="1">
              <a:blip r:embed="rId38">
                <a:alphaModFix/>
              </a:blip>
              <a:stretch>
                <a:fillRect/>
              </a:stretch>
            </a:blipFill>
            <a:ln>
              <a:noFill/>
            </a:ln>
          </p:spPr>
          <p:txBody>
            <a:bodyPr/>
            <a:lstStyle/>
            <a:p>
              <a:endParaRPr lang="en-US"/>
            </a:p>
          </p:txBody>
        </p:sp>
        <p:sp>
          <p:nvSpPr>
            <p:cNvPr id="262" name="Google Shape;262;p29"/>
            <p:cNvSpPr/>
            <p:nvPr/>
          </p:nvSpPr>
          <p:spPr>
            <a:xfrm>
              <a:off x="0" y="5043901"/>
              <a:ext cx="572377" cy="1063538"/>
            </a:xfrm>
            <a:custGeom>
              <a:avLst/>
              <a:gdLst/>
              <a:ahLst/>
              <a:cxnLst/>
              <a:rect l="l" t="t" r="r" b="b"/>
              <a:pathLst>
                <a:path w="572377" h="1063538" extrusionOk="0">
                  <a:moveTo>
                    <a:pt x="0" y="0"/>
                  </a:moveTo>
                  <a:lnTo>
                    <a:pt x="572377" y="0"/>
                  </a:lnTo>
                  <a:lnTo>
                    <a:pt x="572377" y="1063538"/>
                  </a:lnTo>
                  <a:lnTo>
                    <a:pt x="0" y="1063538"/>
                  </a:lnTo>
                  <a:lnTo>
                    <a:pt x="0" y="0"/>
                  </a:lnTo>
                  <a:close/>
                </a:path>
              </a:pathLst>
            </a:custGeom>
            <a:blipFill rotWithShape="1">
              <a:blip r:embed="rId39">
                <a:alphaModFix/>
              </a:blip>
              <a:stretch>
                <a:fillRect/>
              </a:stretch>
            </a:blipFill>
            <a:ln>
              <a:noFill/>
            </a:ln>
          </p:spPr>
          <p:txBody>
            <a:bodyPr/>
            <a:lstStyle/>
            <a:p>
              <a:endParaRPr lang="en-US"/>
            </a:p>
          </p:txBody>
        </p:sp>
        <p:sp>
          <p:nvSpPr>
            <p:cNvPr id="263" name="Google Shape;263;p29"/>
            <p:cNvSpPr/>
            <p:nvPr/>
          </p:nvSpPr>
          <p:spPr>
            <a:xfrm>
              <a:off x="1185576" y="5043901"/>
              <a:ext cx="823758" cy="1063538"/>
            </a:xfrm>
            <a:custGeom>
              <a:avLst/>
              <a:gdLst/>
              <a:ahLst/>
              <a:cxnLst/>
              <a:rect l="l" t="t" r="r" b="b"/>
              <a:pathLst>
                <a:path w="823758" h="1063538" extrusionOk="0">
                  <a:moveTo>
                    <a:pt x="0" y="0"/>
                  </a:moveTo>
                  <a:lnTo>
                    <a:pt x="823758" y="0"/>
                  </a:lnTo>
                  <a:lnTo>
                    <a:pt x="823758" y="1063538"/>
                  </a:lnTo>
                  <a:lnTo>
                    <a:pt x="0" y="1063538"/>
                  </a:lnTo>
                  <a:lnTo>
                    <a:pt x="0" y="0"/>
                  </a:lnTo>
                  <a:close/>
                </a:path>
              </a:pathLst>
            </a:custGeom>
            <a:blipFill rotWithShape="1">
              <a:blip r:embed="rId40">
                <a:alphaModFix/>
              </a:blip>
              <a:stretch>
                <a:fillRect/>
              </a:stretch>
            </a:blipFill>
            <a:ln>
              <a:noFill/>
            </a:ln>
          </p:spPr>
          <p:txBody>
            <a:bodyPr/>
            <a:lstStyle/>
            <a:p>
              <a:endParaRPr lang="en-US"/>
            </a:p>
          </p:txBody>
        </p:sp>
        <p:sp>
          <p:nvSpPr>
            <p:cNvPr id="264" name="Google Shape;264;p29"/>
            <p:cNvSpPr/>
            <p:nvPr/>
          </p:nvSpPr>
          <p:spPr>
            <a:xfrm>
              <a:off x="2620866" y="5124884"/>
              <a:ext cx="778630" cy="901571"/>
            </a:xfrm>
            <a:custGeom>
              <a:avLst/>
              <a:gdLst/>
              <a:ahLst/>
              <a:cxnLst/>
              <a:rect l="l" t="t" r="r" b="b"/>
              <a:pathLst>
                <a:path w="778630" h="901571" extrusionOk="0">
                  <a:moveTo>
                    <a:pt x="0" y="0"/>
                  </a:moveTo>
                  <a:lnTo>
                    <a:pt x="778630" y="0"/>
                  </a:lnTo>
                  <a:lnTo>
                    <a:pt x="778630" y="901572"/>
                  </a:lnTo>
                  <a:lnTo>
                    <a:pt x="0" y="901572"/>
                  </a:lnTo>
                  <a:lnTo>
                    <a:pt x="0" y="0"/>
                  </a:lnTo>
                  <a:close/>
                </a:path>
              </a:pathLst>
            </a:custGeom>
            <a:blipFill rotWithShape="1">
              <a:blip r:embed="rId41">
                <a:alphaModFix/>
              </a:blip>
              <a:stretch>
                <a:fillRect/>
              </a:stretch>
            </a:blipFill>
            <a:ln>
              <a:noFill/>
            </a:ln>
          </p:spPr>
          <p:txBody>
            <a:bodyPr/>
            <a:lstStyle/>
            <a:p>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0"/>
          <p:cNvSpPr txBox="1"/>
          <p:nvPr/>
        </p:nvSpPr>
        <p:spPr>
          <a:xfrm>
            <a:off x="3377480" y="2605456"/>
            <a:ext cx="11533039" cy="324612"/>
          </a:xfrm>
          <a:prstGeom prst="rect">
            <a:avLst/>
          </a:prstGeom>
          <a:noFill/>
          <a:ln>
            <a:noFill/>
          </a:ln>
        </p:spPr>
        <p:txBody>
          <a:bodyPr spcFirstLastPara="1" wrap="square" lIns="0" tIns="0" rIns="0" bIns="0" anchor="t" anchorCtr="0">
            <a:spAutoFit/>
          </a:bodyPr>
          <a:lstStyle/>
          <a:p>
            <a:pPr marL="0" marR="0" lvl="1" indent="0" algn="ctr" rtl="0">
              <a:lnSpc>
                <a:spcPct val="122010"/>
              </a:lnSpc>
              <a:spcBef>
                <a:spcPts val="0"/>
              </a:spcBef>
              <a:spcAft>
                <a:spcPts val="0"/>
              </a:spcAft>
              <a:buNone/>
            </a:pPr>
            <a:r>
              <a:rPr lang="en-US" sz="2199" b="0" i="0" u="none" strike="noStrike" cap="none">
                <a:solidFill>
                  <a:srgbClr val="FFFFFF"/>
                </a:solidFill>
                <a:latin typeface="Arial"/>
                <a:ea typeface="Arial"/>
                <a:cs typeface="Arial"/>
                <a:sym typeface="Arial"/>
              </a:rPr>
              <a:t>This presentation template is free for everyone to use thanks to the following:</a:t>
            </a:r>
            <a:endParaRPr/>
          </a:p>
        </p:txBody>
      </p:sp>
      <p:sp>
        <p:nvSpPr>
          <p:cNvPr id="270" name="Google Shape;270;p30"/>
          <p:cNvSpPr txBox="1"/>
          <p:nvPr/>
        </p:nvSpPr>
        <p:spPr>
          <a:xfrm>
            <a:off x="7108732" y="8257423"/>
            <a:ext cx="4070535" cy="421513"/>
          </a:xfrm>
          <a:prstGeom prst="rect">
            <a:avLst/>
          </a:prstGeom>
          <a:noFill/>
          <a:ln>
            <a:noFill/>
          </a:ln>
        </p:spPr>
        <p:txBody>
          <a:bodyPr spcFirstLastPara="1" wrap="square" lIns="0" tIns="0" rIns="0" bIns="0" anchor="t" anchorCtr="0">
            <a:spAutoFit/>
          </a:bodyPr>
          <a:lstStyle/>
          <a:p>
            <a:pPr marL="0" marR="0" lvl="1" indent="0" algn="ctr" rtl="0">
              <a:lnSpc>
                <a:spcPct val="122007"/>
              </a:lnSpc>
              <a:spcBef>
                <a:spcPts val="0"/>
              </a:spcBef>
              <a:spcAft>
                <a:spcPts val="0"/>
              </a:spcAft>
              <a:buNone/>
            </a:pPr>
            <a:r>
              <a:rPr lang="en-US" sz="2799" b="0" i="0" u="none" strike="noStrike" cap="none">
                <a:solidFill>
                  <a:srgbClr val="FFFFFF"/>
                </a:solidFill>
                <a:latin typeface="Arial"/>
                <a:ea typeface="Arial"/>
                <a:cs typeface="Arial"/>
                <a:sym typeface="Arial"/>
              </a:rPr>
              <a:t>Happy designing!</a:t>
            </a:r>
            <a:endParaRPr/>
          </a:p>
        </p:txBody>
      </p:sp>
      <p:sp>
        <p:nvSpPr>
          <p:cNvPr id="271" name="Google Shape;271;p30"/>
          <p:cNvSpPr txBox="1"/>
          <p:nvPr/>
        </p:nvSpPr>
        <p:spPr>
          <a:xfrm>
            <a:off x="4210005" y="5279512"/>
            <a:ext cx="9867990" cy="309245"/>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US" sz="2000" b="0" i="0" u="none" strike="noStrike" cap="none">
                <a:solidFill>
                  <a:srgbClr val="FFFFFF"/>
                </a:solidFill>
                <a:latin typeface="Arial"/>
                <a:ea typeface="Arial"/>
                <a:cs typeface="Arial"/>
                <a:sym typeface="Arial"/>
              </a:rPr>
              <a:t>for the presentation template</a:t>
            </a:r>
            <a:endParaRPr/>
          </a:p>
        </p:txBody>
      </p:sp>
      <p:sp>
        <p:nvSpPr>
          <p:cNvPr id="272" name="Google Shape;272;p30"/>
          <p:cNvSpPr txBox="1"/>
          <p:nvPr/>
        </p:nvSpPr>
        <p:spPr>
          <a:xfrm>
            <a:off x="4210005" y="7014728"/>
            <a:ext cx="9867990" cy="309245"/>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US" sz="2000" b="0" i="0" u="none" strike="noStrike" cap="none">
                <a:solidFill>
                  <a:srgbClr val="FFFFFF"/>
                </a:solidFill>
                <a:latin typeface="Arial"/>
                <a:ea typeface="Arial"/>
                <a:cs typeface="Arial"/>
                <a:sym typeface="Arial"/>
              </a:rPr>
              <a:t>for the photos</a:t>
            </a:r>
            <a:endParaRPr/>
          </a:p>
        </p:txBody>
      </p:sp>
      <p:sp>
        <p:nvSpPr>
          <p:cNvPr id="273" name="Google Shape;273;p30"/>
          <p:cNvSpPr txBox="1"/>
          <p:nvPr/>
        </p:nvSpPr>
        <p:spPr>
          <a:xfrm>
            <a:off x="5469973" y="1703314"/>
            <a:ext cx="7348055" cy="77359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706" b="0" i="0" u="none" strike="noStrike" cap="none">
                <a:solidFill>
                  <a:srgbClr val="FFFFFF"/>
                </a:solidFill>
                <a:latin typeface="Arial"/>
                <a:ea typeface="Arial"/>
                <a:cs typeface="Arial"/>
                <a:sym typeface="Arial"/>
              </a:rPr>
              <a:t>CREDITS</a:t>
            </a:r>
            <a:endParaRPr/>
          </a:p>
        </p:txBody>
      </p:sp>
      <p:sp>
        <p:nvSpPr>
          <p:cNvPr id="274" name="Google Shape;274;p30"/>
          <p:cNvSpPr txBox="1"/>
          <p:nvPr/>
        </p:nvSpPr>
        <p:spPr>
          <a:xfrm>
            <a:off x="6110027" y="6282261"/>
            <a:ext cx="6067945" cy="61816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712" b="0" i="0" u="none" strike="noStrike" cap="none">
                <a:solidFill>
                  <a:srgbClr val="FFFFFF"/>
                </a:solidFill>
                <a:latin typeface="Arial"/>
                <a:ea typeface="Arial"/>
                <a:cs typeface="Arial"/>
                <a:sym typeface="Arial"/>
              </a:rPr>
              <a:t>Pexels, Pixabay</a:t>
            </a:r>
            <a:endParaRPr/>
          </a:p>
        </p:txBody>
      </p:sp>
      <p:pic>
        <p:nvPicPr>
          <p:cNvPr id="275" name="Google Shape;275;p30"/>
          <p:cNvPicPr preferRelativeResize="0"/>
          <p:nvPr/>
        </p:nvPicPr>
        <p:blipFill>
          <a:blip r:embed="rId3">
            <a:alphaModFix/>
          </a:blip>
          <a:stretch>
            <a:fillRect/>
          </a:stretch>
        </p:blipFill>
        <p:spPr>
          <a:xfrm>
            <a:off x="6731775" y="3872850"/>
            <a:ext cx="4824400" cy="1206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93" name="Google Shape;93;p15"/>
          <p:cNvPicPr preferRelativeResize="0"/>
          <p:nvPr/>
        </p:nvPicPr>
        <p:blipFill>
          <a:blip r:embed="rId4">
            <a:alphaModFix/>
          </a:blip>
          <a:stretch>
            <a:fillRect/>
          </a:stretch>
        </p:blipFill>
        <p:spPr>
          <a:xfrm>
            <a:off x="-709462" y="-742737"/>
            <a:ext cx="19706900" cy="12028125"/>
          </a:xfrm>
          <a:prstGeom prst="rect">
            <a:avLst/>
          </a:prstGeom>
          <a:noFill/>
          <a:ln>
            <a:noFill/>
          </a:ln>
        </p:spPr>
      </p:pic>
      <p:sp>
        <p:nvSpPr>
          <p:cNvPr id="94" name="Google Shape;94;p15"/>
          <p:cNvSpPr/>
          <p:nvPr/>
        </p:nvSpPr>
        <p:spPr>
          <a:xfrm>
            <a:off x="-512371" y="255646"/>
            <a:ext cx="4210207" cy="10031354"/>
          </a:xfrm>
          <a:custGeom>
            <a:avLst/>
            <a:gdLst/>
            <a:ahLst/>
            <a:cxnLst/>
            <a:rect l="l" t="t" r="r" b="b"/>
            <a:pathLst>
              <a:path w="4210207" h="10031354" extrusionOk="0">
                <a:moveTo>
                  <a:pt x="0" y="0"/>
                </a:moveTo>
                <a:lnTo>
                  <a:pt x="4210207" y="0"/>
                </a:lnTo>
                <a:lnTo>
                  <a:pt x="4210207" y="10031354"/>
                </a:lnTo>
                <a:lnTo>
                  <a:pt x="0" y="10031354"/>
                </a:lnTo>
                <a:lnTo>
                  <a:pt x="0" y="0"/>
                </a:lnTo>
                <a:close/>
              </a:path>
            </a:pathLst>
          </a:custGeom>
          <a:blipFill rotWithShape="1">
            <a:blip r:embed="rId5">
              <a:alphaModFix/>
            </a:blip>
            <a:stretch>
              <a:fillRect l="-9949" b="-2547"/>
            </a:stretch>
          </a:blipFill>
          <a:ln>
            <a:noFill/>
          </a:ln>
        </p:spPr>
        <p:txBody>
          <a:bodyPr/>
          <a:lstStyle/>
          <a:p>
            <a:endParaRPr lang="en-US"/>
          </a:p>
        </p:txBody>
      </p:sp>
      <p:sp>
        <p:nvSpPr>
          <p:cNvPr id="95" name="Google Shape;95;p15"/>
          <p:cNvSpPr/>
          <p:nvPr/>
        </p:nvSpPr>
        <p:spPr>
          <a:xfrm flipH="1">
            <a:off x="9197316" y="387876"/>
            <a:ext cx="9090674" cy="9899124"/>
          </a:xfrm>
          <a:custGeom>
            <a:avLst/>
            <a:gdLst/>
            <a:ahLst/>
            <a:cxnLst/>
            <a:rect l="l" t="t" r="r" b="b"/>
            <a:pathLst>
              <a:path w="9090674" h="9899124" extrusionOk="0">
                <a:moveTo>
                  <a:pt x="9090673" y="0"/>
                </a:moveTo>
                <a:lnTo>
                  <a:pt x="0" y="0"/>
                </a:lnTo>
                <a:lnTo>
                  <a:pt x="0" y="9899124"/>
                </a:lnTo>
                <a:lnTo>
                  <a:pt x="9090673" y="9899124"/>
                </a:lnTo>
                <a:lnTo>
                  <a:pt x="9090673" y="0"/>
                </a:lnTo>
                <a:close/>
              </a:path>
            </a:pathLst>
          </a:custGeom>
          <a:blipFill rotWithShape="1">
            <a:blip r:embed="rId6">
              <a:alphaModFix/>
            </a:blip>
            <a:stretch>
              <a:fillRect l="-7143" b="-2227"/>
            </a:stretch>
          </a:blipFill>
          <a:ln>
            <a:noFill/>
          </a:ln>
        </p:spPr>
        <p:txBody>
          <a:bodyPr/>
          <a:lstStyle/>
          <a:p>
            <a:endParaRPr lang="en-US"/>
          </a:p>
        </p:txBody>
      </p:sp>
      <p:grpSp>
        <p:nvGrpSpPr>
          <p:cNvPr id="96" name="Google Shape;96;p15"/>
          <p:cNvGrpSpPr/>
          <p:nvPr/>
        </p:nvGrpSpPr>
        <p:grpSpPr>
          <a:xfrm>
            <a:off x="3697836" y="2563672"/>
            <a:ext cx="11323355" cy="4696756"/>
            <a:chOff x="0" y="0"/>
            <a:chExt cx="15097807" cy="6262341"/>
          </a:xfrm>
        </p:grpSpPr>
        <p:sp>
          <p:nvSpPr>
            <p:cNvPr id="97" name="Google Shape;97;p15"/>
            <p:cNvSpPr/>
            <p:nvPr/>
          </p:nvSpPr>
          <p:spPr>
            <a:xfrm>
              <a:off x="572937" y="0"/>
              <a:ext cx="2792161" cy="2756624"/>
            </a:xfrm>
            <a:custGeom>
              <a:avLst/>
              <a:gdLst/>
              <a:ahLst/>
              <a:cxnLst/>
              <a:rect l="l" t="t" r="r" b="b"/>
              <a:pathLst>
                <a:path w="2792161" h="2756624" extrusionOk="0">
                  <a:moveTo>
                    <a:pt x="0" y="0"/>
                  </a:moveTo>
                  <a:lnTo>
                    <a:pt x="2792161" y="0"/>
                  </a:lnTo>
                  <a:lnTo>
                    <a:pt x="2792161" y="2756624"/>
                  </a:lnTo>
                  <a:lnTo>
                    <a:pt x="0" y="2756624"/>
                  </a:lnTo>
                  <a:lnTo>
                    <a:pt x="0" y="0"/>
                  </a:lnTo>
                  <a:close/>
                </a:path>
              </a:pathLst>
            </a:custGeom>
            <a:blipFill rotWithShape="1">
              <a:blip r:embed="rId7">
                <a:alphaModFix/>
              </a:blip>
              <a:stretch>
                <a:fillRect/>
              </a:stretch>
            </a:blipFill>
            <a:ln>
              <a:noFill/>
            </a:ln>
          </p:spPr>
          <p:txBody>
            <a:bodyPr/>
            <a:lstStyle/>
            <a:p>
              <a:endParaRPr lang="en-US"/>
            </a:p>
          </p:txBody>
        </p:sp>
        <p:sp>
          <p:nvSpPr>
            <p:cNvPr id="98" name="Google Shape;98;p15"/>
            <p:cNvSpPr/>
            <p:nvPr/>
          </p:nvSpPr>
          <p:spPr>
            <a:xfrm>
              <a:off x="3365098" y="0"/>
              <a:ext cx="2375709" cy="2756624"/>
            </a:xfrm>
            <a:custGeom>
              <a:avLst/>
              <a:gdLst/>
              <a:ahLst/>
              <a:cxnLst/>
              <a:rect l="l" t="t" r="r" b="b"/>
              <a:pathLst>
                <a:path w="2375709" h="2756624" extrusionOk="0">
                  <a:moveTo>
                    <a:pt x="0" y="0"/>
                  </a:moveTo>
                  <a:lnTo>
                    <a:pt x="2375709" y="0"/>
                  </a:lnTo>
                  <a:lnTo>
                    <a:pt x="2375709" y="2756624"/>
                  </a:lnTo>
                  <a:lnTo>
                    <a:pt x="0" y="2756624"/>
                  </a:lnTo>
                  <a:lnTo>
                    <a:pt x="0" y="0"/>
                  </a:lnTo>
                  <a:close/>
                </a:path>
              </a:pathLst>
            </a:custGeom>
            <a:blipFill rotWithShape="1">
              <a:blip r:embed="rId8">
                <a:alphaModFix/>
              </a:blip>
              <a:stretch>
                <a:fillRect/>
              </a:stretch>
            </a:blipFill>
            <a:ln>
              <a:noFill/>
            </a:ln>
          </p:spPr>
          <p:txBody>
            <a:bodyPr/>
            <a:lstStyle/>
            <a:p>
              <a:endParaRPr lang="en-US"/>
            </a:p>
          </p:txBody>
        </p:sp>
        <p:sp>
          <p:nvSpPr>
            <p:cNvPr id="99" name="Google Shape;99;p15"/>
            <p:cNvSpPr/>
            <p:nvPr/>
          </p:nvSpPr>
          <p:spPr>
            <a:xfrm>
              <a:off x="5740807" y="0"/>
              <a:ext cx="1764240" cy="2756624"/>
            </a:xfrm>
            <a:custGeom>
              <a:avLst/>
              <a:gdLst/>
              <a:ahLst/>
              <a:cxnLst/>
              <a:rect l="l" t="t" r="r" b="b"/>
              <a:pathLst>
                <a:path w="1764240" h="2756624" extrusionOk="0">
                  <a:moveTo>
                    <a:pt x="0" y="0"/>
                  </a:moveTo>
                  <a:lnTo>
                    <a:pt x="1764240" y="0"/>
                  </a:lnTo>
                  <a:lnTo>
                    <a:pt x="1764240" y="2756624"/>
                  </a:lnTo>
                  <a:lnTo>
                    <a:pt x="0" y="2756624"/>
                  </a:lnTo>
                  <a:lnTo>
                    <a:pt x="0" y="0"/>
                  </a:lnTo>
                  <a:close/>
                </a:path>
              </a:pathLst>
            </a:custGeom>
            <a:blipFill rotWithShape="1">
              <a:blip r:embed="rId9">
                <a:alphaModFix/>
              </a:blip>
              <a:stretch>
                <a:fillRect/>
              </a:stretch>
            </a:blipFill>
            <a:ln>
              <a:noFill/>
            </a:ln>
          </p:spPr>
          <p:txBody>
            <a:bodyPr/>
            <a:lstStyle/>
            <a:p>
              <a:endParaRPr lang="en-US"/>
            </a:p>
          </p:txBody>
        </p:sp>
        <p:sp>
          <p:nvSpPr>
            <p:cNvPr id="100" name="Google Shape;100;p15"/>
            <p:cNvSpPr/>
            <p:nvPr/>
          </p:nvSpPr>
          <p:spPr>
            <a:xfrm>
              <a:off x="7505047" y="0"/>
              <a:ext cx="2145155" cy="2756624"/>
            </a:xfrm>
            <a:custGeom>
              <a:avLst/>
              <a:gdLst/>
              <a:ahLst/>
              <a:cxnLst/>
              <a:rect l="l" t="t" r="r" b="b"/>
              <a:pathLst>
                <a:path w="2145155" h="2756624" extrusionOk="0">
                  <a:moveTo>
                    <a:pt x="0" y="0"/>
                  </a:moveTo>
                  <a:lnTo>
                    <a:pt x="2145155" y="0"/>
                  </a:lnTo>
                  <a:lnTo>
                    <a:pt x="2145155" y="2756624"/>
                  </a:lnTo>
                  <a:lnTo>
                    <a:pt x="0" y="2756624"/>
                  </a:lnTo>
                  <a:lnTo>
                    <a:pt x="0" y="0"/>
                  </a:lnTo>
                  <a:close/>
                </a:path>
              </a:pathLst>
            </a:custGeom>
            <a:blipFill rotWithShape="1">
              <a:blip r:embed="rId10">
                <a:alphaModFix/>
              </a:blip>
              <a:stretch>
                <a:fillRect/>
              </a:stretch>
            </a:blipFill>
            <a:ln>
              <a:noFill/>
            </a:ln>
          </p:spPr>
          <p:txBody>
            <a:bodyPr/>
            <a:lstStyle/>
            <a:p>
              <a:endParaRPr lang="en-US"/>
            </a:p>
          </p:txBody>
        </p:sp>
        <p:sp>
          <p:nvSpPr>
            <p:cNvPr id="101" name="Google Shape;101;p15"/>
            <p:cNvSpPr/>
            <p:nvPr/>
          </p:nvSpPr>
          <p:spPr>
            <a:xfrm>
              <a:off x="9650202" y="0"/>
              <a:ext cx="1949685" cy="2756624"/>
            </a:xfrm>
            <a:custGeom>
              <a:avLst/>
              <a:gdLst/>
              <a:ahLst/>
              <a:cxnLst/>
              <a:rect l="l" t="t" r="r" b="b"/>
              <a:pathLst>
                <a:path w="1949685" h="2756624" extrusionOk="0">
                  <a:moveTo>
                    <a:pt x="0" y="0"/>
                  </a:moveTo>
                  <a:lnTo>
                    <a:pt x="1949685" y="0"/>
                  </a:lnTo>
                  <a:lnTo>
                    <a:pt x="1949685" y="2756624"/>
                  </a:lnTo>
                  <a:lnTo>
                    <a:pt x="0" y="2756624"/>
                  </a:lnTo>
                  <a:lnTo>
                    <a:pt x="0" y="0"/>
                  </a:lnTo>
                  <a:close/>
                </a:path>
              </a:pathLst>
            </a:custGeom>
            <a:blipFill rotWithShape="1">
              <a:blip r:embed="rId11">
                <a:alphaModFix/>
              </a:blip>
              <a:stretch>
                <a:fillRect/>
              </a:stretch>
            </a:blipFill>
            <a:ln>
              <a:noFill/>
            </a:ln>
          </p:spPr>
          <p:txBody>
            <a:bodyPr/>
            <a:lstStyle/>
            <a:p>
              <a:endParaRPr lang="en-US"/>
            </a:p>
          </p:txBody>
        </p:sp>
        <p:sp>
          <p:nvSpPr>
            <p:cNvPr id="102" name="Google Shape;102;p15"/>
            <p:cNvSpPr/>
            <p:nvPr/>
          </p:nvSpPr>
          <p:spPr>
            <a:xfrm>
              <a:off x="1898966" y="3415646"/>
              <a:ext cx="1999806" cy="2756624"/>
            </a:xfrm>
            <a:custGeom>
              <a:avLst/>
              <a:gdLst/>
              <a:ahLst/>
              <a:cxnLst/>
              <a:rect l="l" t="t" r="r" b="b"/>
              <a:pathLst>
                <a:path w="1999806" h="2756624" extrusionOk="0">
                  <a:moveTo>
                    <a:pt x="0" y="0"/>
                  </a:moveTo>
                  <a:lnTo>
                    <a:pt x="1999806" y="0"/>
                  </a:lnTo>
                  <a:lnTo>
                    <a:pt x="1999806" y="2756625"/>
                  </a:lnTo>
                  <a:lnTo>
                    <a:pt x="0" y="2756625"/>
                  </a:lnTo>
                  <a:lnTo>
                    <a:pt x="0" y="0"/>
                  </a:lnTo>
                  <a:close/>
                </a:path>
              </a:pathLst>
            </a:custGeom>
            <a:blipFill rotWithShape="1">
              <a:blip r:embed="rId12">
                <a:alphaModFix/>
              </a:blip>
              <a:stretch>
                <a:fillRect/>
              </a:stretch>
            </a:blipFill>
            <a:ln>
              <a:noFill/>
            </a:ln>
          </p:spPr>
          <p:txBody>
            <a:bodyPr/>
            <a:lstStyle/>
            <a:p>
              <a:endParaRPr lang="en-US"/>
            </a:p>
          </p:txBody>
        </p:sp>
        <p:sp>
          <p:nvSpPr>
            <p:cNvPr id="103" name="Google Shape;103;p15"/>
            <p:cNvSpPr/>
            <p:nvPr/>
          </p:nvSpPr>
          <p:spPr>
            <a:xfrm rot="306661">
              <a:off x="3970455" y="3415646"/>
              <a:ext cx="2145155" cy="2756624"/>
            </a:xfrm>
            <a:custGeom>
              <a:avLst/>
              <a:gdLst/>
              <a:ahLst/>
              <a:cxnLst/>
              <a:rect l="l" t="t" r="r" b="b"/>
              <a:pathLst>
                <a:path w="2145155" h="2756624" extrusionOk="0">
                  <a:moveTo>
                    <a:pt x="0" y="0"/>
                  </a:moveTo>
                  <a:lnTo>
                    <a:pt x="2145155" y="0"/>
                  </a:lnTo>
                  <a:lnTo>
                    <a:pt x="2145155" y="2756625"/>
                  </a:lnTo>
                  <a:lnTo>
                    <a:pt x="0" y="2756625"/>
                  </a:lnTo>
                  <a:lnTo>
                    <a:pt x="0" y="0"/>
                  </a:lnTo>
                  <a:close/>
                </a:path>
              </a:pathLst>
            </a:custGeom>
            <a:blipFill rotWithShape="1">
              <a:blip r:embed="rId13">
                <a:alphaModFix/>
              </a:blip>
              <a:stretch>
                <a:fillRect/>
              </a:stretch>
            </a:blipFill>
            <a:ln>
              <a:noFill/>
            </a:ln>
          </p:spPr>
          <p:txBody>
            <a:bodyPr/>
            <a:lstStyle/>
            <a:p>
              <a:endParaRPr lang="en-US"/>
            </a:p>
          </p:txBody>
        </p:sp>
        <p:sp>
          <p:nvSpPr>
            <p:cNvPr id="104" name="Google Shape;104;p15"/>
            <p:cNvSpPr/>
            <p:nvPr/>
          </p:nvSpPr>
          <p:spPr>
            <a:xfrm>
              <a:off x="6237544" y="3415646"/>
              <a:ext cx="1949685" cy="2756624"/>
            </a:xfrm>
            <a:custGeom>
              <a:avLst/>
              <a:gdLst/>
              <a:ahLst/>
              <a:cxnLst/>
              <a:rect l="l" t="t" r="r" b="b"/>
              <a:pathLst>
                <a:path w="1949685" h="2756624" extrusionOk="0">
                  <a:moveTo>
                    <a:pt x="0" y="0"/>
                  </a:moveTo>
                  <a:lnTo>
                    <a:pt x="1949685" y="0"/>
                  </a:lnTo>
                  <a:lnTo>
                    <a:pt x="1949685" y="2756625"/>
                  </a:lnTo>
                  <a:lnTo>
                    <a:pt x="0" y="2756625"/>
                  </a:lnTo>
                  <a:lnTo>
                    <a:pt x="0" y="0"/>
                  </a:lnTo>
                  <a:close/>
                </a:path>
              </a:pathLst>
            </a:custGeom>
            <a:blipFill rotWithShape="1">
              <a:blip r:embed="rId14">
                <a:alphaModFix/>
              </a:blip>
              <a:stretch>
                <a:fillRect/>
              </a:stretch>
            </a:blipFill>
            <a:ln>
              <a:noFill/>
            </a:ln>
          </p:spPr>
          <p:txBody>
            <a:bodyPr/>
            <a:lstStyle/>
            <a:p>
              <a:endParaRPr lang="en-US"/>
            </a:p>
          </p:txBody>
        </p:sp>
        <p:sp>
          <p:nvSpPr>
            <p:cNvPr id="105" name="Google Shape;105;p15"/>
            <p:cNvSpPr/>
            <p:nvPr/>
          </p:nvSpPr>
          <p:spPr>
            <a:xfrm>
              <a:off x="8286871" y="3415646"/>
              <a:ext cx="2792161" cy="2756624"/>
            </a:xfrm>
            <a:custGeom>
              <a:avLst/>
              <a:gdLst/>
              <a:ahLst/>
              <a:cxnLst/>
              <a:rect l="l" t="t" r="r" b="b"/>
              <a:pathLst>
                <a:path w="2792161" h="2756624" extrusionOk="0">
                  <a:moveTo>
                    <a:pt x="0" y="0"/>
                  </a:moveTo>
                  <a:lnTo>
                    <a:pt x="2792161" y="0"/>
                  </a:lnTo>
                  <a:lnTo>
                    <a:pt x="2792161" y="2756625"/>
                  </a:lnTo>
                  <a:lnTo>
                    <a:pt x="0" y="2756625"/>
                  </a:lnTo>
                  <a:lnTo>
                    <a:pt x="0" y="0"/>
                  </a:lnTo>
                  <a:close/>
                </a:path>
              </a:pathLst>
            </a:custGeom>
            <a:blipFill rotWithShape="1">
              <a:blip r:embed="rId15">
                <a:alphaModFix/>
              </a:blip>
              <a:stretch>
                <a:fillRect/>
              </a:stretch>
            </a:blipFill>
            <a:ln>
              <a:noFill/>
            </a:ln>
          </p:spPr>
          <p:txBody>
            <a:bodyPr/>
            <a:lstStyle/>
            <a:p>
              <a:endParaRPr lang="en-US"/>
            </a:p>
          </p:txBody>
        </p:sp>
        <p:sp>
          <p:nvSpPr>
            <p:cNvPr id="106" name="Google Shape;106;p15"/>
            <p:cNvSpPr/>
            <p:nvPr/>
          </p:nvSpPr>
          <p:spPr>
            <a:xfrm>
              <a:off x="11048674" y="3415646"/>
              <a:ext cx="2375709" cy="2756624"/>
            </a:xfrm>
            <a:custGeom>
              <a:avLst/>
              <a:gdLst/>
              <a:ahLst/>
              <a:cxnLst/>
              <a:rect l="l" t="t" r="r" b="b"/>
              <a:pathLst>
                <a:path w="2375709" h="2756624" extrusionOk="0">
                  <a:moveTo>
                    <a:pt x="0" y="0"/>
                  </a:moveTo>
                  <a:lnTo>
                    <a:pt x="2375709" y="0"/>
                  </a:lnTo>
                  <a:lnTo>
                    <a:pt x="2375709" y="2756625"/>
                  </a:lnTo>
                  <a:lnTo>
                    <a:pt x="0" y="2756625"/>
                  </a:lnTo>
                  <a:lnTo>
                    <a:pt x="0" y="0"/>
                  </a:lnTo>
                  <a:close/>
                </a:path>
              </a:pathLst>
            </a:custGeom>
            <a:blipFill rotWithShape="1">
              <a:blip r:embed="rId16">
                <a:alphaModFix/>
              </a:blip>
              <a:stretch>
                <a:fillRect/>
              </a:stretch>
            </a:blipFill>
            <a:ln>
              <a:noFill/>
            </a:ln>
          </p:spPr>
          <p:txBody>
            <a:bodyPr/>
            <a:lstStyle/>
            <a:p>
              <a:endParaRPr lang="en-US"/>
            </a:p>
          </p:txBody>
        </p:sp>
        <p:sp>
          <p:nvSpPr>
            <p:cNvPr id="107" name="Google Shape;107;p15"/>
            <p:cNvSpPr/>
            <p:nvPr/>
          </p:nvSpPr>
          <p:spPr>
            <a:xfrm>
              <a:off x="13524025" y="3415646"/>
              <a:ext cx="1573782" cy="2756624"/>
            </a:xfrm>
            <a:custGeom>
              <a:avLst/>
              <a:gdLst/>
              <a:ahLst/>
              <a:cxnLst/>
              <a:rect l="l" t="t" r="r" b="b"/>
              <a:pathLst>
                <a:path w="1573782" h="2756624" extrusionOk="0">
                  <a:moveTo>
                    <a:pt x="0" y="0"/>
                  </a:moveTo>
                  <a:lnTo>
                    <a:pt x="1573782" y="0"/>
                  </a:lnTo>
                  <a:lnTo>
                    <a:pt x="1573782" y="2756625"/>
                  </a:lnTo>
                  <a:lnTo>
                    <a:pt x="0" y="2756625"/>
                  </a:lnTo>
                  <a:lnTo>
                    <a:pt x="0" y="0"/>
                  </a:lnTo>
                  <a:close/>
                </a:path>
              </a:pathLst>
            </a:custGeom>
            <a:blipFill rotWithShape="1">
              <a:blip r:embed="rId17">
                <a:alphaModFix/>
              </a:blip>
              <a:stretch>
                <a:fillRect/>
              </a:stretch>
            </a:blipFill>
            <a:ln>
              <a:noFill/>
            </a:ln>
          </p:spPr>
          <p:txBody>
            <a:bodyPr/>
            <a:lstStyle/>
            <a:p>
              <a:endParaRPr lang="en-US"/>
            </a:p>
          </p:txBody>
        </p:sp>
        <p:sp>
          <p:nvSpPr>
            <p:cNvPr id="108" name="Google Shape;108;p15"/>
            <p:cNvSpPr/>
            <p:nvPr/>
          </p:nvSpPr>
          <p:spPr>
            <a:xfrm>
              <a:off x="11732709" y="107478"/>
              <a:ext cx="2792161" cy="2756624"/>
            </a:xfrm>
            <a:custGeom>
              <a:avLst/>
              <a:gdLst/>
              <a:ahLst/>
              <a:cxnLst/>
              <a:rect l="l" t="t" r="r" b="b"/>
              <a:pathLst>
                <a:path w="2792161" h="2756624" extrusionOk="0">
                  <a:moveTo>
                    <a:pt x="0" y="0"/>
                  </a:moveTo>
                  <a:lnTo>
                    <a:pt x="2792161" y="0"/>
                  </a:lnTo>
                  <a:lnTo>
                    <a:pt x="2792161" y="2756625"/>
                  </a:lnTo>
                  <a:lnTo>
                    <a:pt x="0" y="2756625"/>
                  </a:lnTo>
                  <a:lnTo>
                    <a:pt x="0" y="0"/>
                  </a:lnTo>
                  <a:close/>
                </a:path>
              </a:pathLst>
            </a:custGeom>
            <a:blipFill rotWithShape="1">
              <a:blip r:embed="rId18">
                <a:alphaModFix/>
              </a:blip>
              <a:stretch>
                <a:fillRect/>
              </a:stretch>
            </a:blipFill>
            <a:ln>
              <a:noFill/>
            </a:ln>
          </p:spPr>
          <p:txBody>
            <a:bodyPr/>
            <a:lstStyle/>
            <a:p>
              <a:endParaRPr lang="en-US"/>
            </a:p>
          </p:txBody>
        </p:sp>
        <p:sp>
          <p:nvSpPr>
            <p:cNvPr id="109" name="Google Shape;109;p15"/>
            <p:cNvSpPr/>
            <p:nvPr/>
          </p:nvSpPr>
          <p:spPr>
            <a:xfrm rot="206852">
              <a:off x="12035061" y="417211"/>
              <a:ext cx="1858580" cy="2276658"/>
            </a:xfrm>
            <a:custGeom>
              <a:avLst/>
              <a:gdLst/>
              <a:ahLst/>
              <a:cxnLst/>
              <a:rect l="l" t="t" r="r" b="b"/>
              <a:pathLst>
                <a:path w="1858580" h="2276658" extrusionOk="0">
                  <a:moveTo>
                    <a:pt x="0" y="0"/>
                  </a:moveTo>
                  <a:lnTo>
                    <a:pt x="1858580" y="0"/>
                  </a:lnTo>
                  <a:lnTo>
                    <a:pt x="1858580" y="2276658"/>
                  </a:lnTo>
                  <a:lnTo>
                    <a:pt x="0" y="2276658"/>
                  </a:lnTo>
                  <a:lnTo>
                    <a:pt x="0" y="0"/>
                  </a:lnTo>
                  <a:close/>
                </a:path>
              </a:pathLst>
            </a:custGeom>
            <a:blipFill rotWithShape="1">
              <a:blip r:embed="rId19">
                <a:alphaModFix/>
              </a:blip>
              <a:stretch>
                <a:fillRect/>
              </a:stretch>
            </a:blipFill>
            <a:ln>
              <a:noFill/>
            </a:ln>
          </p:spPr>
          <p:txBody>
            <a:bodyPr/>
            <a:lstStyle/>
            <a:p>
              <a:endParaRPr lang="en-US"/>
            </a:p>
          </p:txBody>
        </p:sp>
        <p:sp>
          <p:nvSpPr>
            <p:cNvPr id="110" name="Google Shape;110;p15"/>
            <p:cNvSpPr/>
            <p:nvPr/>
          </p:nvSpPr>
          <p:spPr>
            <a:xfrm>
              <a:off x="0" y="3415646"/>
              <a:ext cx="1799324" cy="2756624"/>
            </a:xfrm>
            <a:custGeom>
              <a:avLst/>
              <a:gdLst/>
              <a:ahLst/>
              <a:cxnLst/>
              <a:rect l="l" t="t" r="r" b="b"/>
              <a:pathLst>
                <a:path w="1799324" h="2756624" extrusionOk="0">
                  <a:moveTo>
                    <a:pt x="0" y="0"/>
                  </a:moveTo>
                  <a:lnTo>
                    <a:pt x="1799324" y="0"/>
                  </a:lnTo>
                  <a:lnTo>
                    <a:pt x="1799324" y="2756625"/>
                  </a:lnTo>
                  <a:lnTo>
                    <a:pt x="0" y="2756625"/>
                  </a:lnTo>
                  <a:lnTo>
                    <a:pt x="0" y="0"/>
                  </a:lnTo>
                  <a:close/>
                </a:path>
              </a:pathLst>
            </a:custGeom>
            <a:blipFill rotWithShape="1">
              <a:blip r:embed="rId20">
                <a:alphaModFix/>
              </a:blip>
              <a:stretch>
                <a:fillRect/>
              </a:stretch>
            </a:blipFill>
            <a:ln>
              <a:noFill/>
            </a:ln>
          </p:spPr>
          <p:txBody>
            <a:bodyPr/>
            <a:lstStyle/>
            <a:p>
              <a:endParaRPr lang="en-US"/>
            </a:p>
          </p:txBody>
        </p:sp>
      </p:grpSp>
      <p:sp>
        <p:nvSpPr>
          <p:cNvPr id="111" name="Google Shape;111;p15"/>
          <p:cNvSpPr/>
          <p:nvPr/>
        </p:nvSpPr>
        <p:spPr>
          <a:xfrm>
            <a:off x="2895366" y="7759071"/>
            <a:ext cx="5790484" cy="1165335"/>
          </a:xfrm>
          <a:custGeom>
            <a:avLst/>
            <a:gdLst/>
            <a:ahLst/>
            <a:cxnLst/>
            <a:rect l="l" t="t" r="r" b="b"/>
            <a:pathLst>
              <a:path w="5790484" h="1165335" extrusionOk="0">
                <a:moveTo>
                  <a:pt x="0" y="0"/>
                </a:moveTo>
                <a:lnTo>
                  <a:pt x="5790484" y="0"/>
                </a:lnTo>
                <a:lnTo>
                  <a:pt x="5790484" y="1165335"/>
                </a:lnTo>
                <a:lnTo>
                  <a:pt x="0" y="1165335"/>
                </a:lnTo>
                <a:lnTo>
                  <a:pt x="0" y="0"/>
                </a:lnTo>
                <a:close/>
              </a:path>
            </a:pathLst>
          </a:custGeom>
          <a:blipFill rotWithShape="1">
            <a:blip r:embed="rId21">
              <a:alphaModFix/>
            </a:blip>
            <a:stretch>
              <a:fillRect/>
            </a:stretch>
          </a:blipFill>
          <a:ln>
            <a:noFill/>
          </a:ln>
        </p:spPr>
        <p:txBody>
          <a:bodyPr/>
          <a:lstStyle/>
          <a:p>
            <a:endParaRPr lang="en-US"/>
          </a:p>
        </p:txBody>
      </p:sp>
      <p:sp>
        <p:nvSpPr>
          <p:cNvPr id="112" name="Google Shape;112;p15"/>
          <p:cNvSpPr/>
          <p:nvPr/>
        </p:nvSpPr>
        <p:spPr>
          <a:xfrm>
            <a:off x="7392217" y="-517675"/>
            <a:ext cx="10194573" cy="2051658"/>
          </a:xfrm>
          <a:custGeom>
            <a:avLst/>
            <a:gdLst/>
            <a:ahLst/>
            <a:cxnLst/>
            <a:rect l="l" t="t" r="r" b="b"/>
            <a:pathLst>
              <a:path w="10194573" h="2051658" extrusionOk="0">
                <a:moveTo>
                  <a:pt x="0" y="0"/>
                </a:moveTo>
                <a:lnTo>
                  <a:pt x="10194574" y="0"/>
                </a:lnTo>
                <a:lnTo>
                  <a:pt x="10194574" y="2051658"/>
                </a:lnTo>
                <a:lnTo>
                  <a:pt x="0" y="2051658"/>
                </a:lnTo>
                <a:lnTo>
                  <a:pt x="0" y="0"/>
                </a:lnTo>
                <a:close/>
              </a:path>
            </a:pathLst>
          </a:custGeom>
          <a:blipFill rotWithShape="1">
            <a:blip r:embed="rId21">
              <a:alphaModFix/>
            </a:blip>
            <a:stretch>
              <a:fillRect/>
            </a:stretch>
          </a:blipFill>
          <a:ln>
            <a:noFill/>
          </a:ln>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6"/>
          <p:cNvPicPr preferRelativeResize="0"/>
          <p:nvPr/>
        </p:nvPicPr>
        <p:blipFill>
          <a:blip r:embed="rId3">
            <a:alphaModFix/>
          </a:blip>
          <a:stretch>
            <a:fillRect/>
          </a:stretch>
        </p:blipFill>
        <p:spPr>
          <a:xfrm>
            <a:off x="-12187" y="0"/>
            <a:ext cx="18288000" cy="10287000"/>
          </a:xfrm>
          <a:prstGeom prst="rect">
            <a:avLst/>
          </a:prstGeom>
          <a:noFill/>
          <a:ln>
            <a:noFill/>
          </a:ln>
        </p:spPr>
      </p:pic>
      <p:sp>
        <p:nvSpPr>
          <p:cNvPr id="118" name="Google Shape;118;p16"/>
          <p:cNvSpPr/>
          <p:nvPr/>
        </p:nvSpPr>
        <p:spPr>
          <a:xfrm rot="5400000">
            <a:off x="3974313" y="-4000500"/>
            <a:ext cx="10287000" cy="18288000"/>
          </a:xfrm>
          <a:custGeom>
            <a:avLst/>
            <a:gdLst/>
            <a:ahLst/>
            <a:cxnLst/>
            <a:rect l="l" t="t" r="r" b="b"/>
            <a:pathLst>
              <a:path w="10287000" h="18288000" extrusionOk="0">
                <a:moveTo>
                  <a:pt x="0" y="0"/>
                </a:moveTo>
                <a:lnTo>
                  <a:pt x="10287000" y="0"/>
                </a:lnTo>
                <a:lnTo>
                  <a:pt x="10287000" y="18288000"/>
                </a:lnTo>
                <a:lnTo>
                  <a:pt x="0" y="18288000"/>
                </a:lnTo>
                <a:lnTo>
                  <a:pt x="0" y="0"/>
                </a:lnTo>
                <a:close/>
              </a:path>
            </a:pathLst>
          </a:custGeom>
          <a:blipFill rotWithShape="1">
            <a:blip r:embed="rId4">
              <a:alphaModFix/>
            </a:blip>
            <a:stretch>
              <a:fillRect l="-29938" t="-3129" r="-12849" b="-6708"/>
            </a:stretch>
          </a:blipFill>
          <a:ln>
            <a:noFill/>
          </a:ln>
        </p:spPr>
        <p:txBody>
          <a:bodyPr/>
          <a:lstStyle/>
          <a:p>
            <a:endParaRPr lang="en-US"/>
          </a:p>
        </p:txBody>
      </p:sp>
      <p:sp>
        <p:nvSpPr>
          <p:cNvPr id="119" name="Google Shape;119;p16"/>
          <p:cNvSpPr/>
          <p:nvPr/>
        </p:nvSpPr>
        <p:spPr>
          <a:xfrm>
            <a:off x="1237621" y="-124077"/>
            <a:ext cx="15788377" cy="10535153"/>
          </a:xfrm>
          <a:custGeom>
            <a:avLst/>
            <a:gdLst/>
            <a:ahLst/>
            <a:cxnLst/>
            <a:rect l="l" t="t" r="r" b="b"/>
            <a:pathLst>
              <a:path w="15788377" h="10535153" extrusionOk="0">
                <a:moveTo>
                  <a:pt x="0" y="0"/>
                </a:moveTo>
                <a:lnTo>
                  <a:pt x="15788377" y="0"/>
                </a:lnTo>
                <a:lnTo>
                  <a:pt x="15788377" y="10535154"/>
                </a:lnTo>
                <a:lnTo>
                  <a:pt x="0" y="10535154"/>
                </a:lnTo>
                <a:lnTo>
                  <a:pt x="0" y="0"/>
                </a:lnTo>
                <a:close/>
              </a:path>
            </a:pathLst>
          </a:custGeom>
          <a:blipFill rotWithShape="1">
            <a:blip r:embed="rId5">
              <a:alphaModFix/>
            </a:blip>
            <a:stretch>
              <a:fillRect/>
            </a:stretch>
          </a:blipFill>
          <a:ln>
            <a:noFill/>
          </a:ln>
        </p:spPr>
        <p:txBody>
          <a:bodyPr/>
          <a:lstStyle/>
          <a:p>
            <a:endParaRPr lang="en-US"/>
          </a:p>
        </p:txBody>
      </p:sp>
      <p:sp>
        <p:nvSpPr>
          <p:cNvPr id="120" name="Google Shape;120;p16"/>
          <p:cNvSpPr txBox="1"/>
          <p:nvPr/>
        </p:nvSpPr>
        <p:spPr>
          <a:xfrm>
            <a:off x="5368393" y="1117963"/>
            <a:ext cx="7526700" cy="2222400"/>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a:solidFill>
                  <a:srgbClr val="556F4D"/>
                </a:solidFill>
                <a:latin typeface="Barriecito"/>
                <a:ea typeface="Barriecito"/>
                <a:cs typeface="Barriecito"/>
                <a:sym typeface="Barriecito"/>
              </a:rPr>
              <a:t>CONTENTS</a:t>
            </a:r>
            <a:endParaRPr/>
          </a:p>
        </p:txBody>
      </p:sp>
      <p:sp>
        <p:nvSpPr>
          <p:cNvPr id="121" name="Google Shape;121;p16"/>
          <p:cNvSpPr txBox="1"/>
          <p:nvPr/>
        </p:nvSpPr>
        <p:spPr>
          <a:xfrm>
            <a:off x="6888635" y="4038079"/>
            <a:ext cx="4458300" cy="10467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6800" b="0" i="0" u="none" strike="noStrike" cap="none">
                <a:solidFill>
                  <a:srgbClr val="444F49"/>
                </a:solidFill>
                <a:latin typeface="Dekko"/>
                <a:ea typeface="Dekko"/>
                <a:cs typeface="Dekko"/>
                <a:sym typeface="Dekko"/>
              </a:rPr>
              <a:t>Introduction</a:t>
            </a:r>
            <a:endParaRPr sz="6800"/>
          </a:p>
        </p:txBody>
      </p:sp>
      <p:sp>
        <p:nvSpPr>
          <p:cNvPr id="122" name="Google Shape;122;p16"/>
          <p:cNvSpPr txBox="1"/>
          <p:nvPr/>
        </p:nvSpPr>
        <p:spPr>
          <a:xfrm>
            <a:off x="7260966" y="5852149"/>
            <a:ext cx="3741600" cy="10467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6800" b="0" i="0" u="none" strike="noStrike" cap="none">
                <a:solidFill>
                  <a:srgbClr val="444F49"/>
                </a:solidFill>
                <a:latin typeface="Dekko"/>
                <a:ea typeface="Dekko"/>
                <a:cs typeface="Dekko"/>
                <a:sym typeface="Dekko"/>
              </a:rPr>
              <a:t>My Journal</a:t>
            </a:r>
            <a:endParaRPr sz="6800"/>
          </a:p>
        </p:txBody>
      </p:sp>
      <p:sp>
        <p:nvSpPr>
          <p:cNvPr id="123" name="Google Shape;123;p16"/>
          <p:cNvSpPr txBox="1"/>
          <p:nvPr/>
        </p:nvSpPr>
        <p:spPr>
          <a:xfrm>
            <a:off x="7192058" y="7579349"/>
            <a:ext cx="3851400" cy="10467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6800" b="0" i="0" u="none" strike="noStrike" cap="none">
                <a:solidFill>
                  <a:srgbClr val="444F49"/>
                </a:solidFill>
                <a:latin typeface="Dekko"/>
                <a:ea typeface="Dekko"/>
                <a:cs typeface="Dekko"/>
                <a:sym typeface="Dekko"/>
              </a:rPr>
              <a:t>My Planner</a:t>
            </a:r>
            <a:endParaRPr sz="6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29" name="Google Shape;129;p17"/>
          <p:cNvSpPr/>
          <p:nvPr/>
        </p:nvSpPr>
        <p:spPr>
          <a:xfrm>
            <a:off x="1495298" y="470838"/>
            <a:ext cx="15297405" cy="9345324"/>
          </a:xfrm>
          <a:custGeom>
            <a:avLst/>
            <a:gdLst/>
            <a:ahLst/>
            <a:cxnLst/>
            <a:rect l="l" t="t" r="r" b="b"/>
            <a:pathLst>
              <a:path w="15297405" h="9345324" extrusionOk="0">
                <a:moveTo>
                  <a:pt x="0" y="0"/>
                </a:moveTo>
                <a:lnTo>
                  <a:pt x="15297404" y="0"/>
                </a:lnTo>
                <a:lnTo>
                  <a:pt x="15297404" y="9345324"/>
                </a:lnTo>
                <a:lnTo>
                  <a:pt x="0" y="9345324"/>
                </a:lnTo>
                <a:lnTo>
                  <a:pt x="0" y="0"/>
                </a:lnTo>
                <a:close/>
              </a:path>
            </a:pathLst>
          </a:custGeom>
          <a:blipFill rotWithShape="1">
            <a:blip r:embed="rId4">
              <a:alphaModFix/>
            </a:blip>
            <a:stretch>
              <a:fillRect/>
            </a:stretch>
          </a:blipFill>
          <a:ln>
            <a:noFill/>
          </a:ln>
        </p:spPr>
        <p:txBody>
          <a:bodyPr/>
          <a:lstStyle/>
          <a:p>
            <a:endParaRPr lang="en-US"/>
          </a:p>
        </p:txBody>
      </p:sp>
      <p:sp>
        <p:nvSpPr>
          <p:cNvPr id="130" name="Google Shape;130;p17"/>
          <p:cNvSpPr/>
          <p:nvPr/>
        </p:nvSpPr>
        <p:spPr>
          <a:xfrm>
            <a:off x="0" y="1924053"/>
            <a:ext cx="2563177" cy="8362947"/>
          </a:xfrm>
          <a:custGeom>
            <a:avLst/>
            <a:gdLst/>
            <a:ahLst/>
            <a:cxnLst/>
            <a:rect l="l" t="t" r="r" b="b"/>
            <a:pathLst>
              <a:path w="2563177" h="8362947" extrusionOk="0">
                <a:moveTo>
                  <a:pt x="0" y="0"/>
                </a:moveTo>
                <a:lnTo>
                  <a:pt x="2563177" y="0"/>
                </a:lnTo>
                <a:lnTo>
                  <a:pt x="2563177" y="8362947"/>
                </a:lnTo>
                <a:lnTo>
                  <a:pt x="0" y="8362947"/>
                </a:lnTo>
                <a:lnTo>
                  <a:pt x="0" y="0"/>
                </a:lnTo>
                <a:close/>
              </a:path>
            </a:pathLst>
          </a:custGeom>
          <a:blipFill rotWithShape="1">
            <a:blip r:embed="rId5">
              <a:alphaModFix/>
            </a:blip>
            <a:stretch>
              <a:fillRect l="-19731" b="-8728"/>
            </a:stretch>
          </a:blipFill>
          <a:ln>
            <a:noFill/>
          </a:ln>
        </p:spPr>
        <p:txBody>
          <a:bodyPr/>
          <a:lstStyle/>
          <a:p>
            <a:endParaRPr lang="en-US"/>
          </a:p>
        </p:txBody>
      </p:sp>
      <p:sp>
        <p:nvSpPr>
          <p:cNvPr id="131" name="Google Shape;131;p17"/>
          <p:cNvSpPr txBox="1"/>
          <p:nvPr/>
        </p:nvSpPr>
        <p:spPr>
          <a:xfrm>
            <a:off x="2784326" y="1718325"/>
            <a:ext cx="9663900" cy="1693200"/>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1000" b="0" i="0" u="none" strike="noStrike" cap="none">
                <a:solidFill>
                  <a:srgbClr val="556F4D"/>
                </a:solidFill>
                <a:latin typeface="Barriecito"/>
                <a:ea typeface="Barriecito"/>
                <a:cs typeface="Barriecito"/>
                <a:sym typeface="Barriecito"/>
              </a:rPr>
              <a:t>INTRODUCTION</a:t>
            </a:r>
            <a:endParaRPr sz="11000"/>
          </a:p>
        </p:txBody>
      </p:sp>
      <p:sp>
        <p:nvSpPr>
          <p:cNvPr id="132" name="Google Shape;132;p17"/>
          <p:cNvSpPr txBox="1"/>
          <p:nvPr/>
        </p:nvSpPr>
        <p:spPr>
          <a:xfrm>
            <a:off x="2784319" y="3879852"/>
            <a:ext cx="10968000" cy="47100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3000" b="0" i="0" u="none" strike="noStrike" cap="none">
                <a:solidFill>
                  <a:srgbClr val="444F49"/>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consequat.Duis aute irure dolor in reprehenderit in voluptate velit esse cillum dolore eu fugiat nulla pariatur.</a:t>
            </a:r>
            <a:endParaRPr/>
          </a:p>
          <a:p>
            <a:pPr marL="0" marR="0" lvl="0" indent="0" algn="l" rtl="0">
              <a:lnSpc>
                <a:spcPct val="115000"/>
              </a:lnSpc>
              <a:spcBef>
                <a:spcPts val="0"/>
              </a:spcBef>
              <a:spcAft>
                <a:spcPts val="0"/>
              </a:spcAft>
              <a:buNone/>
            </a:pPr>
            <a:endParaRPr sz="3000" b="0" i="0" u="none" strike="noStrike" cap="none">
              <a:solidFill>
                <a:srgbClr val="444F49"/>
              </a:solidFill>
              <a:latin typeface="Dekko"/>
              <a:ea typeface="Dekko"/>
              <a:cs typeface="Dekko"/>
              <a:sym typeface="Dekko"/>
            </a:endParaRPr>
          </a:p>
          <a:p>
            <a:pPr marL="0" marR="0" lvl="0" indent="0" algn="l" rtl="0">
              <a:lnSpc>
                <a:spcPct val="115000"/>
              </a:lnSpc>
              <a:spcBef>
                <a:spcPts val="0"/>
              </a:spcBef>
              <a:spcAft>
                <a:spcPts val="0"/>
              </a:spcAft>
              <a:buNone/>
            </a:pPr>
            <a:r>
              <a:rPr lang="en-US" sz="3000" b="0" i="0" u="none" strike="noStrike" cap="none">
                <a:solidFill>
                  <a:srgbClr val="444F49"/>
                </a:solidFill>
                <a:latin typeface="Dekko"/>
                <a:ea typeface="Dekko"/>
                <a:cs typeface="Dekko"/>
                <a:sym typeface="Dekko"/>
              </a:rPr>
              <a:t>Lorem ipsum dolor sit amet, consectetur adipiscing elit,</a:t>
            </a:r>
            <a:endParaRPr/>
          </a:p>
          <a:p>
            <a:pPr marL="0" marR="0" lvl="0" indent="0" algn="l" rtl="0">
              <a:lnSpc>
                <a:spcPct val="115000"/>
              </a:lnSpc>
              <a:spcBef>
                <a:spcPts val="0"/>
              </a:spcBef>
              <a:spcAft>
                <a:spcPts val="0"/>
              </a:spcAft>
              <a:buNone/>
            </a:pPr>
            <a:r>
              <a:rPr lang="en-US" sz="3000" b="0" i="0" u="none" strike="noStrike" cap="none">
                <a:solidFill>
                  <a:srgbClr val="444F49"/>
                </a:solidFill>
                <a:latin typeface="Dekko"/>
                <a:ea typeface="Dekko"/>
                <a:cs typeface="Dekko"/>
                <a:sym typeface="Dekko"/>
              </a:rPr>
              <a:t>sed do eiusmod tempor incididunt ut labore et dolore</a:t>
            </a:r>
            <a:endParaRPr/>
          </a:p>
          <a:p>
            <a:pPr marL="0" marR="0" lvl="0" indent="0" algn="l" rtl="0">
              <a:lnSpc>
                <a:spcPct val="115000"/>
              </a:lnSpc>
              <a:spcBef>
                <a:spcPts val="0"/>
              </a:spcBef>
              <a:spcAft>
                <a:spcPts val="0"/>
              </a:spcAft>
              <a:buNone/>
            </a:pPr>
            <a:r>
              <a:rPr lang="en-US" sz="3000" b="0" i="0" u="none" strike="noStrike" cap="none">
                <a:solidFill>
                  <a:srgbClr val="444F49"/>
                </a:solidFill>
                <a:latin typeface="Dekko"/>
                <a:ea typeface="Dekko"/>
                <a:cs typeface="Dekko"/>
                <a:sym typeface="Dekko"/>
              </a:rPr>
              <a:t>magna aliqua. Ut enim ad minim veniam.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38" name="Google Shape;138;p18"/>
          <p:cNvPicPr preferRelativeResize="0"/>
          <p:nvPr/>
        </p:nvPicPr>
        <p:blipFill>
          <a:blip r:embed="rId4">
            <a:alphaModFix/>
          </a:blip>
          <a:stretch>
            <a:fillRect/>
          </a:stretch>
        </p:blipFill>
        <p:spPr>
          <a:xfrm>
            <a:off x="0" y="2705698"/>
            <a:ext cx="18288000" cy="7581305"/>
          </a:xfrm>
          <a:prstGeom prst="rect">
            <a:avLst/>
          </a:prstGeom>
          <a:noFill/>
          <a:ln>
            <a:noFill/>
          </a:ln>
        </p:spPr>
      </p:pic>
      <p:grpSp>
        <p:nvGrpSpPr>
          <p:cNvPr id="139" name="Google Shape;139;p18"/>
          <p:cNvGrpSpPr/>
          <p:nvPr/>
        </p:nvGrpSpPr>
        <p:grpSpPr>
          <a:xfrm>
            <a:off x="594640" y="389225"/>
            <a:ext cx="8910595" cy="10043628"/>
            <a:chOff x="1" y="0"/>
            <a:chExt cx="11880794" cy="13391504"/>
          </a:xfrm>
        </p:grpSpPr>
        <p:sp>
          <p:nvSpPr>
            <p:cNvPr id="140" name="Google Shape;140;p18"/>
            <p:cNvSpPr/>
            <p:nvPr/>
          </p:nvSpPr>
          <p:spPr>
            <a:xfrm rot="-345161">
              <a:off x="593626" y="504753"/>
              <a:ext cx="10693543" cy="12381998"/>
            </a:xfrm>
            <a:custGeom>
              <a:avLst/>
              <a:gdLst/>
              <a:ahLst/>
              <a:cxnLst/>
              <a:rect l="l" t="t" r="r" b="b"/>
              <a:pathLst>
                <a:path w="10693543" h="12381998" extrusionOk="0">
                  <a:moveTo>
                    <a:pt x="0" y="0"/>
                  </a:moveTo>
                  <a:lnTo>
                    <a:pt x="10693543" y="0"/>
                  </a:lnTo>
                  <a:lnTo>
                    <a:pt x="10693543" y="12381998"/>
                  </a:lnTo>
                  <a:lnTo>
                    <a:pt x="0" y="12381998"/>
                  </a:lnTo>
                  <a:lnTo>
                    <a:pt x="0" y="0"/>
                  </a:lnTo>
                  <a:close/>
                </a:path>
              </a:pathLst>
            </a:custGeom>
            <a:blipFill rotWithShape="1">
              <a:blip r:embed="rId5">
                <a:alphaModFix/>
              </a:blip>
              <a:stretch>
                <a:fillRect/>
              </a:stretch>
            </a:blipFill>
            <a:ln>
              <a:noFill/>
            </a:ln>
          </p:spPr>
          <p:txBody>
            <a:bodyPr/>
            <a:lstStyle/>
            <a:p>
              <a:endParaRPr lang="en-US"/>
            </a:p>
          </p:txBody>
        </p:sp>
        <p:sp>
          <p:nvSpPr>
            <p:cNvPr id="141" name="Google Shape;141;p18"/>
            <p:cNvSpPr/>
            <p:nvPr/>
          </p:nvSpPr>
          <p:spPr>
            <a:xfrm rot="-310543">
              <a:off x="1641063" y="1779914"/>
              <a:ext cx="6778370" cy="8636090"/>
            </a:xfrm>
            <a:custGeom>
              <a:avLst/>
              <a:gdLst/>
              <a:ahLst/>
              <a:cxnLst/>
              <a:rect l="l" t="t" r="r" b="b"/>
              <a:pathLst>
                <a:path w="787610" h="1003467" extrusionOk="0">
                  <a:moveTo>
                    <a:pt x="0" y="0"/>
                  </a:moveTo>
                  <a:lnTo>
                    <a:pt x="787610" y="0"/>
                  </a:lnTo>
                  <a:lnTo>
                    <a:pt x="787610" y="1003467"/>
                  </a:lnTo>
                  <a:lnTo>
                    <a:pt x="0" y="1003467"/>
                  </a:lnTo>
                  <a:close/>
                </a:path>
              </a:pathLst>
            </a:custGeom>
            <a:blipFill rotWithShape="1">
              <a:blip r:embed="rId6">
                <a:alphaModFix/>
              </a:blip>
              <a:stretch>
                <a:fillRect b="-17365"/>
              </a:stretch>
            </a:blipFill>
            <a:ln>
              <a:noFill/>
            </a:ln>
          </p:spPr>
          <p:txBody>
            <a:bodyPr/>
            <a:lstStyle/>
            <a:p>
              <a:endParaRPr lang="en-US"/>
            </a:p>
          </p:txBody>
        </p:sp>
      </p:grpSp>
      <p:sp>
        <p:nvSpPr>
          <p:cNvPr id="142" name="Google Shape;142;p18"/>
          <p:cNvSpPr/>
          <p:nvPr/>
        </p:nvSpPr>
        <p:spPr>
          <a:xfrm>
            <a:off x="0" y="3805490"/>
            <a:ext cx="2664309" cy="6481510"/>
          </a:xfrm>
          <a:custGeom>
            <a:avLst/>
            <a:gdLst/>
            <a:ahLst/>
            <a:cxnLst/>
            <a:rect l="l" t="t" r="r" b="b"/>
            <a:pathLst>
              <a:path w="2664309" h="6481510" extrusionOk="0">
                <a:moveTo>
                  <a:pt x="0" y="0"/>
                </a:moveTo>
                <a:lnTo>
                  <a:pt x="2664309" y="0"/>
                </a:lnTo>
                <a:lnTo>
                  <a:pt x="2664309" y="6481510"/>
                </a:lnTo>
                <a:lnTo>
                  <a:pt x="0" y="6481510"/>
                </a:lnTo>
                <a:lnTo>
                  <a:pt x="0" y="0"/>
                </a:lnTo>
                <a:close/>
              </a:path>
            </a:pathLst>
          </a:custGeom>
          <a:blipFill rotWithShape="1">
            <a:blip r:embed="rId7">
              <a:alphaModFix/>
            </a:blip>
            <a:stretch>
              <a:fillRect l="-22777" b="-5971"/>
            </a:stretch>
          </a:blipFill>
          <a:ln>
            <a:noFill/>
          </a:ln>
        </p:spPr>
        <p:txBody>
          <a:bodyPr/>
          <a:lstStyle/>
          <a:p>
            <a:endParaRPr lang="en-US"/>
          </a:p>
        </p:txBody>
      </p:sp>
      <p:sp>
        <p:nvSpPr>
          <p:cNvPr id="143" name="Google Shape;143;p18"/>
          <p:cNvSpPr txBox="1"/>
          <p:nvPr/>
        </p:nvSpPr>
        <p:spPr>
          <a:xfrm>
            <a:off x="9505236" y="5353889"/>
            <a:ext cx="8118300" cy="36480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3000" b="0" i="0" u="none" strike="noStrike" cap="none">
                <a:solidFill>
                  <a:srgbClr val="444F49"/>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consequat.Duis aute irure dolor in reprehenderit in voluptate velit esse cillum dolore eu fugiat nulla pariatur. Lorem ipsum dolor sit amet.</a:t>
            </a:r>
            <a:endParaRPr/>
          </a:p>
        </p:txBody>
      </p:sp>
      <p:sp>
        <p:nvSpPr>
          <p:cNvPr id="144" name="Google Shape;144;p18"/>
          <p:cNvSpPr txBox="1"/>
          <p:nvPr/>
        </p:nvSpPr>
        <p:spPr>
          <a:xfrm>
            <a:off x="8431077" y="-1300"/>
            <a:ext cx="9192300" cy="3078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0" b="0" i="0" u="none" strike="noStrike" cap="none">
                <a:solidFill>
                  <a:srgbClr val="FEFCF2"/>
                </a:solidFill>
                <a:latin typeface="Barriecito"/>
                <a:ea typeface="Barriecito"/>
                <a:cs typeface="Barriecito"/>
                <a:sym typeface="Barriecito"/>
              </a:rPr>
              <a:t>HELLO!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327"/>
        <p:cNvGrpSpPr/>
        <p:nvPr/>
      </p:nvGrpSpPr>
      <p:grpSpPr>
        <a:xfrm>
          <a:off x="0" y="0"/>
          <a:ext cx="0" cy="0"/>
          <a:chOff x="0" y="0"/>
          <a:chExt cx="0" cy="0"/>
        </a:xfrm>
      </p:grpSpPr>
      <p:sp>
        <p:nvSpPr>
          <p:cNvPr id="328" name="Google Shape;328;p20"/>
          <p:cNvSpPr/>
          <p:nvPr/>
        </p:nvSpPr>
        <p:spPr>
          <a:xfrm>
            <a:off x="9675879" y="1495283"/>
            <a:ext cx="7267455" cy="7877703"/>
          </a:xfrm>
          <a:custGeom>
            <a:avLst/>
            <a:gdLst/>
            <a:ahLst/>
            <a:cxnLst/>
            <a:rect l="l" t="t" r="r" b="b"/>
            <a:pathLst>
              <a:path w="7267455" h="7877703" extrusionOk="0">
                <a:moveTo>
                  <a:pt x="0" y="0"/>
                </a:moveTo>
                <a:lnTo>
                  <a:pt x="7267454" y="0"/>
                </a:lnTo>
                <a:lnTo>
                  <a:pt x="7267454" y="7877702"/>
                </a:lnTo>
                <a:lnTo>
                  <a:pt x="0" y="7877702"/>
                </a:lnTo>
                <a:lnTo>
                  <a:pt x="0" y="0"/>
                </a:lnTo>
                <a:close/>
              </a:path>
            </a:pathLst>
          </a:custGeom>
          <a:blipFill rotWithShape="1">
            <a:blip r:embed="rId3">
              <a:alphaModFix/>
            </a:blip>
            <a:stretch>
              <a:fillRect l="-46567" t="-4057" r="-28674" b="-3719"/>
            </a:stretch>
          </a:blipFill>
          <a:ln>
            <a:noFill/>
          </a:ln>
        </p:spPr>
        <p:txBody>
          <a:bodyPr/>
          <a:lstStyle/>
          <a:p>
            <a:endParaRPr lang="en-US"/>
          </a:p>
        </p:txBody>
      </p:sp>
      <p:sp>
        <p:nvSpPr>
          <p:cNvPr id="329" name="Google Shape;329;p20"/>
          <p:cNvSpPr/>
          <p:nvPr/>
        </p:nvSpPr>
        <p:spPr>
          <a:xfrm>
            <a:off x="1249966" y="5434134"/>
            <a:ext cx="3135915" cy="3115009"/>
          </a:xfrm>
          <a:custGeom>
            <a:avLst/>
            <a:gdLst/>
            <a:ahLst/>
            <a:cxnLst/>
            <a:rect l="l" t="t" r="r" b="b"/>
            <a:pathLst>
              <a:path w="3135915" h="3115009" extrusionOk="0">
                <a:moveTo>
                  <a:pt x="0" y="0"/>
                </a:moveTo>
                <a:lnTo>
                  <a:pt x="3135916" y="0"/>
                </a:lnTo>
                <a:lnTo>
                  <a:pt x="3135916" y="3115009"/>
                </a:lnTo>
                <a:lnTo>
                  <a:pt x="0" y="3115009"/>
                </a:lnTo>
                <a:lnTo>
                  <a:pt x="0" y="0"/>
                </a:lnTo>
                <a:close/>
              </a:path>
            </a:pathLst>
          </a:custGeom>
          <a:blipFill rotWithShape="1">
            <a:blip r:embed="rId4">
              <a:alphaModFix/>
            </a:blip>
            <a:stretch>
              <a:fillRect/>
            </a:stretch>
          </a:blipFill>
          <a:ln>
            <a:noFill/>
          </a:ln>
        </p:spPr>
        <p:txBody>
          <a:bodyPr/>
          <a:lstStyle/>
          <a:p>
            <a:endParaRPr lang="en-US"/>
          </a:p>
        </p:txBody>
      </p:sp>
      <p:sp>
        <p:nvSpPr>
          <p:cNvPr id="330" name="Google Shape;330;p20"/>
          <p:cNvSpPr/>
          <p:nvPr/>
        </p:nvSpPr>
        <p:spPr>
          <a:xfrm>
            <a:off x="3128079" y="6478653"/>
            <a:ext cx="5497835" cy="2941342"/>
          </a:xfrm>
          <a:custGeom>
            <a:avLst/>
            <a:gdLst/>
            <a:ahLst/>
            <a:cxnLst/>
            <a:rect l="l" t="t" r="r" b="b"/>
            <a:pathLst>
              <a:path w="5497835" h="2941342" extrusionOk="0">
                <a:moveTo>
                  <a:pt x="0" y="0"/>
                </a:moveTo>
                <a:lnTo>
                  <a:pt x="5497835" y="0"/>
                </a:lnTo>
                <a:lnTo>
                  <a:pt x="5497835" y="2941341"/>
                </a:lnTo>
                <a:lnTo>
                  <a:pt x="0" y="2941341"/>
                </a:lnTo>
                <a:lnTo>
                  <a:pt x="0" y="0"/>
                </a:lnTo>
                <a:close/>
              </a:path>
            </a:pathLst>
          </a:custGeom>
          <a:blipFill rotWithShape="1">
            <a:blip r:embed="rId5">
              <a:alphaModFix/>
            </a:blip>
            <a:stretch>
              <a:fillRect/>
            </a:stretch>
          </a:blipFill>
          <a:ln>
            <a:noFill/>
          </a:ln>
        </p:spPr>
        <p:txBody>
          <a:bodyPr/>
          <a:lstStyle/>
          <a:p>
            <a:endParaRPr lang="en-US"/>
          </a:p>
        </p:txBody>
      </p:sp>
      <p:sp>
        <p:nvSpPr>
          <p:cNvPr id="331" name="Google Shape;331;p20"/>
          <p:cNvSpPr/>
          <p:nvPr/>
        </p:nvSpPr>
        <p:spPr>
          <a:xfrm rot="-1469098">
            <a:off x="7657219" y="2896606"/>
            <a:ext cx="2601842" cy="2787666"/>
          </a:xfrm>
          <a:custGeom>
            <a:avLst/>
            <a:gdLst/>
            <a:ahLst/>
            <a:cxnLst/>
            <a:rect l="l" t="t" r="r" b="b"/>
            <a:pathLst>
              <a:path w="2601842" h="2787666" extrusionOk="0">
                <a:moveTo>
                  <a:pt x="0" y="0"/>
                </a:moveTo>
                <a:lnTo>
                  <a:pt x="2601842" y="0"/>
                </a:lnTo>
                <a:lnTo>
                  <a:pt x="2601842" y="2787666"/>
                </a:lnTo>
                <a:lnTo>
                  <a:pt x="0" y="2787666"/>
                </a:lnTo>
                <a:lnTo>
                  <a:pt x="0" y="0"/>
                </a:lnTo>
                <a:close/>
              </a:path>
            </a:pathLst>
          </a:custGeom>
          <a:blipFill rotWithShape="1">
            <a:blip r:embed="rId6">
              <a:alphaModFix/>
            </a:blip>
            <a:stretch>
              <a:fillRect l="-28293" r="-28291"/>
            </a:stretch>
          </a:blipFill>
          <a:ln>
            <a:noFill/>
          </a:ln>
        </p:spPr>
        <p:txBody>
          <a:bodyPr/>
          <a:lstStyle/>
          <a:p>
            <a:endParaRPr lang="en-US"/>
          </a:p>
        </p:txBody>
      </p:sp>
      <p:sp>
        <p:nvSpPr>
          <p:cNvPr id="332" name="Google Shape;332;p20"/>
          <p:cNvSpPr/>
          <p:nvPr/>
        </p:nvSpPr>
        <p:spPr>
          <a:xfrm>
            <a:off x="3128079" y="3222108"/>
            <a:ext cx="5497835" cy="2941342"/>
          </a:xfrm>
          <a:custGeom>
            <a:avLst/>
            <a:gdLst/>
            <a:ahLst/>
            <a:cxnLst/>
            <a:rect l="l" t="t" r="r" b="b"/>
            <a:pathLst>
              <a:path w="5497835" h="2941342" extrusionOk="0">
                <a:moveTo>
                  <a:pt x="0" y="0"/>
                </a:moveTo>
                <a:lnTo>
                  <a:pt x="5497835" y="0"/>
                </a:lnTo>
                <a:lnTo>
                  <a:pt x="5497835" y="2941342"/>
                </a:lnTo>
                <a:lnTo>
                  <a:pt x="0" y="2941342"/>
                </a:lnTo>
                <a:lnTo>
                  <a:pt x="0" y="0"/>
                </a:lnTo>
                <a:close/>
              </a:path>
            </a:pathLst>
          </a:custGeom>
          <a:blipFill rotWithShape="1">
            <a:blip r:embed="rId5">
              <a:alphaModFix/>
            </a:blip>
            <a:stretch>
              <a:fillRect/>
            </a:stretch>
          </a:blipFill>
          <a:ln>
            <a:noFill/>
          </a:ln>
        </p:spPr>
        <p:txBody>
          <a:bodyPr/>
          <a:lstStyle/>
          <a:p>
            <a:endParaRPr lang="en-US"/>
          </a:p>
        </p:txBody>
      </p:sp>
      <p:sp>
        <p:nvSpPr>
          <p:cNvPr id="333" name="Google Shape;333;p20"/>
          <p:cNvSpPr/>
          <p:nvPr/>
        </p:nvSpPr>
        <p:spPr>
          <a:xfrm rot="228612">
            <a:off x="10635074" y="4480051"/>
            <a:ext cx="5761499" cy="1644646"/>
          </a:xfrm>
          <a:custGeom>
            <a:avLst/>
            <a:gdLst/>
            <a:ahLst/>
            <a:cxnLst/>
            <a:rect l="l" t="t" r="r" b="b"/>
            <a:pathLst>
              <a:path w="5761499" h="1644646" extrusionOk="0">
                <a:moveTo>
                  <a:pt x="0" y="0"/>
                </a:moveTo>
                <a:lnTo>
                  <a:pt x="5761499" y="0"/>
                </a:lnTo>
                <a:lnTo>
                  <a:pt x="5761499" y="1644647"/>
                </a:lnTo>
                <a:lnTo>
                  <a:pt x="0" y="1644647"/>
                </a:lnTo>
                <a:lnTo>
                  <a:pt x="0" y="0"/>
                </a:lnTo>
                <a:close/>
              </a:path>
            </a:pathLst>
          </a:custGeom>
          <a:blipFill rotWithShape="1">
            <a:blip r:embed="rId7">
              <a:alphaModFix/>
            </a:blip>
            <a:stretch>
              <a:fillRect/>
            </a:stretch>
          </a:blipFill>
          <a:ln>
            <a:noFill/>
          </a:ln>
        </p:spPr>
        <p:txBody>
          <a:bodyPr/>
          <a:lstStyle/>
          <a:p>
            <a:endParaRPr lang="en-US"/>
          </a:p>
        </p:txBody>
      </p:sp>
      <p:sp>
        <p:nvSpPr>
          <p:cNvPr id="334" name="Google Shape;334;p20"/>
          <p:cNvSpPr txBox="1"/>
          <p:nvPr/>
        </p:nvSpPr>
        <p:spPr>
          <a:xfrm>
            <a:off x="1615376" y="1738192"/>
            <a:ext cx="8523241" cy="1005840"/>
          </a:xfrm>
          <a:prstGeom prst="rect">
            <a:avLst/>
          </a:prstGeom>
          <a:noFill/>
          <a:ln>
            <a:noFill/>
          </a:ln>
        </p:spPr>
        <p:txBody>
          <a:bodyPr spcFirstLastPara="1" wrap="square" lIns="0" tIns="0" rIns="0" bIns="0" anchor="t" anchorCtr="0">
            <a:spAutoFit/>
          </a:bodyPr>
          <a:lstStyle/>
          <a:p>
            <a:pPr marL="0" marR="0" lvl="0" indent="0" algn="ctr" rtl="0">
              <a:lnSpc>
                <a:spcPct val="138000"/>
              </a:lnSpc>
              <a:spcBef>
                <a:spcPts val="0"/>
              </a:spcBef>
              <a:spcAft>
                <a:spcPts val="0"/>
              </a:spcAft>
              <a:buNone/>
            </a:pPr>
            <a:r>
              <a:rPr lang="en-US" sz="6000" b="0" i="0" u="none" strike="noStrike" cap="none">
                <a:solidFill>
                  <a:srgbClr val="5E6031"/>
                </a:solidFill>
                <a:latin typeface="Sedgwick Ave"/>
                <a:ea typeface="Sedgwick Ave"/>
                <a:cs typeface="Sedgwick Ave"/>
                <a:sym typeface="Sedgwick Ave"/>
              </a:rPr>
              <a:t>Today you'll learn to...</a:t>
            </a:r>
            <a:endParaRPr/>
          </a:p>
        </p:txBody>
      </p:sp>
      <p:sp>
        <p:nvSpPr>
          <p:cNvPr id="335" name="Google Shape;335;p20"/>
          <p:cNvSpPr txBox="1"/>
          <p:nvPr/>
        </p:nvSpPr>
        <p:spPr>
          <a:xfrm>
            <a:off x="3632830" y="3909063"/>
            <a:ext cx="4488333" cy="1271904"/>
          </a:xfrm>
          <a:prstGeom prst="rect">
            <a:avLst/>
          </a:prstGeom>
          <a:noFill/>
          <a:ln>
            <a:noFill/>
          </a:ln>
        </p:spPr>
        <p:txBody>
          <a:bodyPr spcFirstLastPara="1" wrap="square" lIns="0" tIns="0" rIns="0" bIns="0" anchor="t" anchorCtr="0">
            <a:spAutoFit/>
          </a:bodyPr>
          <a:lstStyle/>
          <a:p>
            <a:pPr marL="0" marR="0" lvl="1" indent="0" algn="ctr" rtl="0">
              <a:lnSpc>
                <a:spcPct val="130000"/>
              </a:lnSpc>
              <a:spcBef>
                <a:spcPts val="0"/>
              </a:spcBef>
              <a:spcAft>
                <a:spcPts val="0"/>
              </a:spcAft>
              <a:buNone/>
            </a:pPr>
            <a:r>
              <a:rPr lang="en-US" sz="2600" b="0" i="0" u="none" strike="noStrike" cap="none">
                <a:solidFill>
                  <a:srgbClr val="000000"/>
                </a:solidFill>
                <a:latin typeface="Pangolin"/>
                <a:ea typeface="Pangolin"/>
                <a:cs typeface="Pangolin"/>
                <a:sym typeface="Pangolin"/>
              </a:rPr>
              <a:t>Understand the roles of producers, consumers and decomposers in the ecosystem.</a:t>
            </a:r>
            <a:endParaRPr/>
          </a:p>
        </p:txBody>
      </p:sp>
      <p:sp>
        <p:nvSpPr>
          <p:cNvPr id="336" name="Google Shape;336;p20"/>
          <p:cNvSpPr txBox="1"/>
          <p:nvPr/>
        </p:nvSpPr>
        <p:spPr>
          <a:xfrm>
            <a:off x="4217218" y="7489457"/>
            <a:ext cx="3319557" cy="843279"/>
          </a:xfrm>
          <a:prstGeom prst="rect">
            <a:avLst/>
          </a:prstGeom>
          <a:noFill/>
          <a:ln>
            <a:noFill/>
          </a:ln>
        </p:spPr>
        <p:txBody>
          <a:bodyPr spcFirstLastPara="1" wrap="square" lIns="0" tIns="0" rIns="0" bIns="0" anchor="t" anchorCtr="0">
            <a:spAutoFit/>
          </a:bodyPr>
          <a:lstStyle/>
          <a:p>
            <a:pPr marL="0" marR="0" lvl="1" indent="0" algn="ctr" rtl="0">
              <a:lnSpc>
                <a:spcPct val="130000"/>
              </a:lnSpc>
              <a:spcBef>
                <a:spcPts val="0"/>
              </a:spcBef>
              <a:spcAft>
                <a:spcPts val="0"/>
              </a:spcAft>
              <a:buNone/>
            </a:pPr>
            <a:r>
              <a:rPr lang="en-US" sz="2600" b="0" i="0" u="none" strike="noStrike" cap="none">
                <a:solidFill>
                  <a:srgbClr val="000000"/>
                </a:solidFill>
                <a:latin typeface="Pangolin"/>
                <a:ea typeface="Pangolin"/>
                <a:cs typeface="Pangolin"/>
                <a:sym typeface="Pangolin"/>
              </a:rPr>
              <a:t>Trace how energy flows in the ecosystem.</a:t>
            </a:r>
            <a:endParaRPr/>
          </a:p>
        </p:txBody>
      </p:sp>
      <p:sp>
        <p:nvSpPr>
          <p:cNvPr id="337" name="Google Shape;337;p20"/>
          <p:cNvSpPr txBox="1"/>
          <p:nvPr/>
        </p:nvSpPr>
        <p:spPr>
          <a:xfrm>
            <a:off x="11264674" y="3767248"/>
            <a:ext cx="4502299" cy="533400"/>
          </a:xfrm>
          <a:prstGeom prst="rect">
            <a:avLst/>
          </a:prstGeom>
          <a:noFill/>
          <a:ln>
            <a:noFill/>
          </a:ln>
        </p:spPr>
        <p:txBody>
          <a:bodyPr spcFirstLastPara="1" wrap="square" lIns="0" tIns="0" rIns="0" bIns="0" anchor="t" anchorCtr="0">
            <a:spAutoFit/>
          </a:bodyPr>
          <a:lstStyle/>
          <a:p>
            <a:pPr marL="0" marR="0" lvl="0" indent="0" algn="ctr" rtl="0">
              <a:lnSpc>
                <a:spcPct val="120022"/>
              </a:lnSpc>
              <a:spcBef>
                <a:spcPts val="0"/>
              </a:spcBef>
              <a:spcAft>
                <a:spcPts val="0"/>
              </a:spcAft>
              <a:buNone/>
            </a:pPr>
            <a:r>
              <a:rPr lang="en-US" sz="3571" b="0" i="0" u="none" strike="noStrike" cap="none">
                <a:solidFill>
                  <a:srgbClr val="000000"/>
                </a:solidFill>
                <a:latin typeface="Sedgwick Ave"/>
                <a:ea typeface="Sedgwick Ave"/>
                <a:cs typeface="Sedgwick Ave"/>
                <a:sym typeface="Sedgwick Ave"/>
              </a:rPr>
              <a:t>WORD OF THE DAY </a:t>
            </a:r>
            <a:endParaRPr/>
          </a:p>
        </p:txBody>
      </p:sp>
      <p:sp>
        <p:nvSpPr>
          <p:cNvPr id="338" name="Google Shape;338;p20"/>
          <p:cNvSpPr txBox="1"/>
          <p:nvPr/>
        </p:nvSpPr>
        <p:spPr>
          <a:xfrm>
            <a:off x="11204690" y="4880068"/>
            <a:ext cx="4622266" cy="957234"/>
          </a:xfrm>
          <a:prstGeom prst="rect">
            <a:avLst/>
          </a:prstGeom>
          <a:noFill/>
          <a:ln>
            <a:noFill/>
          </a:ln>
        </p:spPr>
        <p:txBody>
          <a:bodyPr spcFirstLastPara="1" wrap="square" lIns="0" tIns="0" rIns="0" bIns="0" anchor="t" anchorCtr="0">
            <a:spAutoFit/>
          </a:bodyPr>
          <a:lstStyle/>
          <a:p>
            <a:pPr marL="0" marR="0" lvl="1" indent="0" algn="ctr" rtl="0">
              <a:lnSpc>
                <a:spcPct val="119007"/>
              </a:lnSpc>
              <a:spcBef>
                <a:spcPts val="0"/>
              </a:spcBef>
              <a:spcAft>
                <a:spcPts val="0"/>
              </a:spcAft>
              <a:buNone/>
            </a:pPr>
            <a:r>
              <a:rPr lang="en-US" sz="6366" b="0" i="0" u="none" strike="noStrike" cap="none">
                <a:solidFill>
                  <a:srgbClr val="000000"/>
                </a:solidFill>
                <a:latin typeface="Pangolin"/>
                <a:ea typeface="Pangolin"/>
                <a:cs typeface="Pangolin"/>
                <a:sym typeface="Pangolin"/>
              </a:rPr>
              <a:t>ECOSYSTEM</a:t>
            </a:r>
            <a:endParaRPr/>
          </a:p>
        </p:txBody>
      </p:sp>
      <p:sp>
        <p:nvSpPr>
          <p:cNvPr id="339" name="Google Shape;339;p20"/>
          <p:cNvSpPr txBox="1"/>
          <p:nvPr/>
        </p:nvSpPr>
        <p:spPr>
          <a:xfrm>
            <a:off x="11264674" y="6388866"/>
            <a:ext cx="4502299" cy="2007602"/>
          </a:xfrm>
          <a:prstGeom prst="rect">
            <a:avLst/>
          </a:prstGeom>
          <a:noFill/>
          <a:ln>
            <a:noFill/>
          </a:ln>
        </p:spPr>
        <p:txBody>
          <a:bodyPr spcFirstLastPara="1" wrap="square" lIns="0" tIns="0" rIns="0" bIns="0" anchor="t" anchorCtr="0">
            <a:spAutoFit/>
          </a:bodyPr>
          <a:lstStyle/>
          <a:p>
            <a:pPr marL="0" marR="0" lvl="0" indent="0" algn="ctr" rtl="0">
              <a:lnSpc>
                <a:spcPct val="132990"/>
              </a:lnSpc>
              <a:spcBef>
                <a:spcPts val="0"/>
              </a:spcBef>
              <a:spcAft>
                <a:spcPts val="0"/>
              </a:spcAft>
              <a:buNone/>
            </a:pPr>
            <a:r>
              <a:rPr lang="en-US" sz="3016" b="0" i="0" u="none" strike="noStrike" cap="none">
                <a:solidFill>
                  <a:srgbClr val="000000"/>
                </a:solidFill>
                <a:latin typeface="Pangolin"/>
                <a:ea typeface="Pangolin"/>
                <a:cs typeface="Pangolin"/>
                <a:sym typeface="Pangolin"/>
              </a:rPr>
              <a:t>A community of living organisms interacting with each other and their physical environment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50" name="Google Shape;150;p19"/>
          <p:cNvSpPr/>
          <p:nvPr/>
        </p:nvSpPr>
        <p:spPr>
          <a:xfrm>
            <a:off x="981410" y="3229739"/>
            <a:ext cx="16356386" cy="7057261"/>
          </a:xfrm>
          <a:custGeom>
            <a:avLst/>
            <a:gdLst/>
            <a:ahLst/>
            <a:cxnLst/>
            <a:rect l="l" t="t" r="r" b="b"/>
            <a:pathLst>
              <a:path w="16356386" h="7057261" extrusionOk="0">
                <a:moveTo>
                  <a:pt x="0" y="0"/>
                </a:moveTo>
                <a:lnTo>
                  <a:pt x="16356386" y="0"/>
                </a:lnTo>
                <a:lnTo>
                  <a:pt x="16356386" y="7057261"/>
                </a:lnTo>
                <a:lnTo>
                  <a:pt x="0" y="7057261"/>
                </a:lnTo>
                <a:lnTo>
                  <a:pt x="0" y="0"/>
                </a:lnTo>
                <a:close/>
              </a:path>
            </a:pathLst>
          </a:custGeom>
          <a:blipFill rotWithShape="1">
            <a:blip r:embed="rId4">
              <a:alphaModFix/>
            </a:blip>
            <a:stretch>
              <a:fillRect b="-65708"/>
            </a:stretch>
          </a:blipFill>
          <a:ln>
            <a:noFill/>
          </a:ln>
        </p:spPr>
        <p:txBody>
          <a:bodyPr/>
          <a:lstStyle/>
          <a:p>
            <a:endParaRPr lang="en-US"/>
          </a:p>
        </p:txBody>
      </p:sp>
      <p:sp>
        <p:nvSpPr>
          <p:cNvPr id="151" name="Google Shape;151;p19"/>
          <p:cNvSpPr/>
          <p:nvPr/>
        </p:nvSpPr>
        <p:spPr>
          <a:xfrm rot="477463">
            <a:off x="6818438" y="4404265"/>
            <a:ext cx="4651125" cy="906969"/>
          </a:xfrm>
          <a:custGeom>
            <a:avLst/>
            <a:gdLst/>
            <a:ahLst/>
            <a:cxnLst/>
            <a:rect l="l" t="t" r="r" b="b"/>
            <a:pathLst>
              <a:path w="4651125" h="906969" extrusionOk="0">
                <a:moveTo>
                  <a:pt x="0" y="0"/>
                </a:moveTo>
                <a:lnTo>
                  <a:pt x="4651124" y="0"/>
                </a:lnTo>
                <a:lnTo>
                  <a:pt x="4651124" y="906970"/>
                </a:lnTo>
                <a:lnTo>
                  <a:pt x="0" y="906970"/>
                </a:lnTo>
                <a:lnTo>
                  <a:pt x="0" y="0"/>
                </a:lnTo>
                <a:close/>
              </a:path>
            </a:pathLst>
          </a:custGeom>
          <a:blipFill rotWithShape="1">
            <a:blip r:embed="rId5">
              <a:alphaModFix/>
            </a:blip>
            <a:stretch>
              <a:fillRect/>
            </a:stretch>
          </a:blipFill>
          <a:ln>
            <a:noFill/>
          </a:ln>
        </p:spPr>
        <p:txBody>
          <a:bodyPr/>
          <a:lstStyle/>
          <a:p>
            <a:endParaRPr lang="en-US"/>
          </a:p>
        </p:txBody>
      </p:sp>
      <p:sp>
        <p:nvSpPr>
          <p:cNvPr id="152" name="Google Shape;152;p19"/>
          <p:cNvSpPr/>
          <p:nvPr/>
        </p:nvSpPr>
        <p:spPr>
          <a:xfrm rot="-277716">
            <a:off x="10231419" y="663413"/>
            <a:ext cx="7564064" cy="3895493"/>
          </a:xfrm>
          <a:custGeom>
            <a:avLst/>
            <a:gdLst/>
            <a:ahLst/>
            <a:cxnLst/>
            <a:rect l="l" t="t" r="r" b="b"/>
            <a:pathLst>
              <a:path w="7564064" h="3895493" extrusionOk="0">
                <a:moveTo>
                  <a:pt x="0" y="0"/>
                </a:moveTo>
                <a:lnTo>
                  <a:pt x="7564064" y="0"/>
                </a:lnTo>
                <a:lnTo>
                  <a:pt x="7564064" y="3895493"/>
                </a:lnTo>
                <a:lnTo>
                  <a:pt x="0" y="3895493"/>
                </a:lnTo>
                <a:lnTo>
                  <a:pt x="0" y="0"/>
                </a:lnTo>
                <a:close/>
              </a:path>
            </a:pathLst>
          </a:custGeom>
          <a:blipFill rotWithShape="1">
            <a:blip r:embed="rId6">
              <a:alphaModFix/>
            </a:blip>
            <a:stretch>
              <a:fillRect/>
            </a:stretch>
          </a:blipFill>
          <a:ln>
            <a:noFill/>
          </a:ln>
        </p:spPr>
        <p:txBody>
          <a:bodyPr/>
          <a:lstStyle/>
          <a:p>
            <a:endParaRPr lang="en-US"/>
          </a:p>
        </p:txBody>
      </p:sp>
      <p:sp>
        <p:nvSpPr>
          <p:cNvPr id="153" name="Google Shape;153;p19"/>
          <p:cNvSpPr/>
          <p:nvPr/>
        </p:nvSpPr>
        <p:spPr>
          <a:xfrm flipH="1">
            <a:off x="0" y="0"/>
            <a:ext cx="6778050" cy="6453906"/>
          </a:xfrm>
          <a:custGeom>
            <a:avLst/>
            <a:gdLst/>
            <a:ahLst/>
            <a:cxnLst/>
            <a:rect l="l" t="t" r="r" b="b"/>
            <a:pathLst>
              <a:path w="6778050" h="6453906" extrusionOk="0">
                <a:moveTo>
                  <a:pt x="6778050" y="0"/>
                </a:moveTo>
                <a:lnTo>
                  <a:pt x="0" y="0"/>
                </a:lnTo>
                <a:lnTo>
                  <a:pt x="0" y="6453906"/>
                </a:lnTo>
                <a:lnTo>
                  <a:pt x="6778050" y="6453906"/>
                </a:lnTo>
                <a:lnTo>
                  <a:pt x="6778050" y="0"/>
                </a:lnTo>
                <a:close/>
              </a:path>
            </a:pathLst>
          </a:custGeom>
          <a:blipFill rotWithShape="1">
            <a:blip r:embed="rId7">
              <a:alphaModFix/>
            </a:blip>
            <a:stretch>
              <a:fillRect t="-5821" r="-8054"/>
            </a:stretch>
          </a:blipFill>
          <a:ln>
            <a:noFill/>
          </a:ln>
        </p:spPr>
        <p:txBody>
          <a:bodyPr/>
          <a:lstStyle/>
          <a:p>
            <a:endParaRPr lang="en-US"/>
          </a:p>
        </p:txBody>
      </p:sp>
      <p:sp>
        <p:nvSpPr>
          <p:cNvPr id="154" name="Google Shape;154;p19"/>
          <p:cNvSpPr/>
          <p:nvPr/>
        </p:nvSpPr>
        <p:spPr>
          <a:xfrm rot="3922138">
            <a:off x="8730215" y="721120"/>
            <a:ext cx="899729" cy="1477167"/>
          </a:xfrm>
          <a:custGeom>
            <a:avLst/>
            <a:gdLst/>
            <a:ahLst/>
            <a:cxnLst/>
            <a:rect l="l" t="t" r="r" b="b"/>
            <a:pathLst>
              <a:path w="899729" h="1477167" extrusionOk="0">
                <a:moveTo>
                  <a:pt x="0" y="0"/>
                </a:moveTo>
                <a:lnTo>
                  <a:pt x="899730" y="0"/>
                </a:lnTo>
                <a:lnTo>
                  <a:pt x="899730" y="1477167"/>
                </a:lnTo>
                <a:lnTo>
                  <a:pt x="0" y="1477167"/>
                </a:lnTo>
                <a:lnTo>
                  <a:pt x="0" y="0"/>
                </a:lnTo>
                <a:close/>
              </a:path>
            </a:pathLst>
          </a:custGeom>
          <a:blipFill rotWithShape="1">
            <a:blip r:embed="rId8">
              <a:alphaModFix/>
            </a:blip>
            <a:stretch>
              <a:fillRect/>
            </a:stretch>
          </a:blipFill>
          <a:ln>
            <a:noFill/>
          </a:ln>
        </p:spPr>
        <p:txBody>
          <a:bodyPr/>
          <a:lstStyle/>
          <a:p>
            <a:endParaRPr lang="en-US"/>
          </a:p>
        </p:txBody>
      </p:sp>
      <p:sp>
        <p:nvSpPr>
          <p:cNvPr id="155" name="Google Shape;155;p19"/>
          <p:cNvSpPr txBox="1"/>
          <p:nvPr/>
        </p:nvSpPr>
        <p:spPr>
          <a:xfrm>
            <a:off x="13784874" y="6615495"/>
            <a:ext cx="2295596" cy="1133475"/>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7499" b="0" i="0" u="none" strike="noStrike" cap="none">
                <a:solidFill>
                  <a:srgbClr val="444F49"/>
                </a:solidFill>
                <a:latin typeface="Barriecito"/>
                <a:ea typeface="Barriecito"/>
                <a:cs typeface="Barriecito"/>
                <a:sym typeface="Barriecito"/>
              </a:rPr>
              <a:t>2028</a:t>
            </a:r>
            <a:endParaRPr/>
          </a:p>
        </p:txBody>
      </p:sp>
      <p:sp>
        <p:nvSpPr>
          <p:cNvPr id="156" name="Google Shape;156;p19"/>
          <p:cNvSpPr txBox="1"/>
          <p:nvPr/>
        </p:nvSpPr>
        <p:spPr>
          <a:xfrm>
            <a:off x="9773732" y="6615495"/>
            <a:ext cx="2597432" cy="1133475"/>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7499" b="0" i="0" u="none" strike="noStrike" cap="none">
                <a:solidFill>
                  <a:srgbClr val="444F49"/>
                </a:solidFill>
                <a:latin typeface="Barriecito"/>
                <a:ea typeface="Barriecito"/>
                <a:cs typeface="Barriecito"/>
                <a:sym typeface="Barriecito"/>
              </a:rPr>
              <a:t>2027</a:t>
            </a:r>
            <a:endParaRPr/>
          </a:p>
        </p:txBody>
      </p:sp>
      <p:sp>
        <p:nvSpPr>
          <p:cNvPr id="157" name="Google Shape;157;p19"/>
          <p:cNvSpPr txBox="1"/>
          <p:nvPr/>
        </p:nvSpPr>
        <p:spPr>
          <a:xfrm>
            <a:off x="5915172" y="6615495"/>
            <a:ext cx="2597432" cy="1133475"/>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7499" b="0" i="0" u="none" strike="noStrike" cap="none">
                <a:solidFill>
                  <a:srgbClr val="444F49"/>
                </a:solidFill>
                <a:latin typeface="Barriecito"/>
                <a:ea typeface="Barriecito"/>
                <a:cs typeface="Barriecito"/>
                <a:sym typeface="Barriecito"/>
              </a:rPr>
              <a:t>2026</a:t>
            </a:r>
            <a:endParaRPr/>
          </a:p>
        </p:txBody>
      </p:sp>
      <p:sp>
        <p:nvSpPr>
          <p:cNvPr id="158" name="Google Shape;158;p19"/>
          <p:cNvSpPr txBox="1"/>
          <p:nvPr/>
        </p:nvSpPr>
        <p:spPr>
          <a:xfrm>
            <a:off x="2056612" y="6615495"/>
            <a:ext cx="2597432" cy="1133475"/>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7499" b="0" i="0" u="none" strike="noStrike" cap="none">
                <a:solidFill>
                  <a:srgbClr val="444F49"/>
                </a:solidFill>
                <a:latin typeface="Barriecito"/>
                <a:ea typeface="Barriecito"/>
                <a:cs typeface="Barriecito"/>
                <a:sym typeface="Barriecito"/>
              </a:rPr>
              <a:t>2025</a:t>
            </a:r>
            <a:endParaRPr/>
          </a:p>
        </p:txBody>
      </p:sp>
      <p:sp>
        <p:nvSpPr>
          <p:cNvPr id="159" name="Google Shape;159;p19"/>
          <p:cNvSpPr txBox="1"/>
          <p:nvPr/>
        </p:nvSpPr>
        <p:spPr>
          <a:xfrm>
            <a:off x="1672865" y="7907194"/>
            <a:ext cx="3364800" cy="1675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3299" b="0" i="0" u="none" strike="noStrike" cap="none">
                <a:solidFill>
                  <a:srgbClr val="5B4C32"/>
                </a:solidFill>
                <a:latin typeface="Dekko"/>
                <a:ea typeface="Dekko"/>
                <a:cs typeface="Dekko"/>
                <a:sym typeface="Dekko"/>
              </a:rPr>
              <a:t>Elaborate on</a:t>
            </a:r>
            <a:endParaRPr/>
          </a:p>
          <a:p>
            <a:pPr marL="0" marR="0" lvl="0" indent="0" algn="ctr" rtl="0">
              <a:lnSpc>
                <a:spcPct val="115000"/>
              </a:lnSpc>
              <a:spcBef>
                <a:spcPts val="0"/>
              </a:spcBef>
              <a:spcAft>
                <a:spcPts val="0"/>
              </a:spcAft>
              <a:buNone/>
            </a:pPr>
            <a:r>
              <a:rPr lang="en-US" sz="3299" b="0" i="0" u="none" strike="noStrike" cap="none">
                <a:solidFill>
                  <a:srgbClr val="5B4C32"/>
                </a:solidFill>
                <a:latin typeface="Dekko"/>
                <a:ea typeface="Dekko"/>
                <a:cs typeface="Dekko"/>
                <a:sym typeface="Dekko"/>
              </a:rPr>
              <a:t>what you want</a:t>
            </a:r>
            <a:endParaRPr/>
          </a:p>
          <a:p>
            <a:pPr marL="0" marR="0" lvl="1" indent="0" algn="ctr" rtl="0">
              <a:lnSpc>
                <a:spcPct val="115000"/>
              </a:lnSpc>
              <a:spcBef>
                <a:spcPts val="0"/>
              </a:spcBef>
              <a:spcAft>
                <a:spcPts val="0"/>
              </a:spcAft>
              <a:buNone/>
            </a:pPr>
            <a:r>
              <a:rPr lang="en-US" sz="3299" b="0" i="0" u="none" strike="noStrike" cap="none">
                <a:solidFill>
                  <a:srgbClr val="5B4C32"/>
                </a:solidFill>
                <a:latin typeface="Dekko"/>
                <a:ea typeface="Dekko"/>
                <a:cs typeface="Dekko"/>
                <a:sym typeface="Dekko"/>
              </a:rPr>
              <a:t>to discuss. </a:t>
            </a:r>
            <a:endParaRPr/>
          </a:p>
        </p:txBody>
      </p:sp>
      <p:sp>
        <p:nvSpPr>
          <p:cNvPr id="160" name="Google Shape;160;p19"/>
          <p:cNvSpPr txBox="1"/>
          <p:nvPr/>
        </p:nvSpPr>
        <p:spPr>
          <a:xfrm>
            <a:off x="5531425" y="7869094"/>
            <a:ext cx="3364800" cy="1523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999" b="0" i="0" u="none" strike="noStrike" cap="none">
                <a:solidFill>
                  <a:srgbClr val="5B4C32"/>
                </a:solidFill>
                <a:latin typeface="Dekko"/>
                <a:ea typeface="Dekko"/>
                <a:cs typeface="Dekko"/>
                <a:sym typeface="Dekko"/>
              </a:rPr>
              <a:t>Elaborate on</a:t>
            </a:r>
            <a:endParaRPr/>
          </a:p>
          <a:p>
            <a:pPr marL="0" marR="0" lvl="0" indent="0" algn="ctr" rtl="0">
              <a:lnSpc>
                <a:spcPct val="115000"/>
              </a:lnSpc>
              <a:spcBef>
                <a:spcPts val="0"/>
              </a:spcBef>
              <a:spcAft>
                <a:spcPts val="0"/>
              </a:spcAft>
              <a:buNone/>
            </a:pPr>
            <a:r>
              <a:rPr lang="en-US" sz="2999" b="0" i="0" u="none" strike="noStrike" cap="none">
                <a:solidFill>
                  <a:srgbClr val="5B4C32"/>
                </a:solidFill>
                <a:latin typeface="Dekko"/>
                <a:ea typeface="Dekko"/>
                <a:cs typeface="Dekko"/>
                <a:sym typeface="Dekko"/>
              </a:rPr>
              <a:t>what you want</a:t>
            </a:r>
            <a:endParaRPr/>
          </a:p>
          <a:p>
            <a:pPr marL="0" marR="0" lvl="1" indent="0" algn="ctr" rtl="0">
              <a:lnSpc>
                <a:spcPct val="115000"/>
              </a:lnSpc>
              <a:spcBef>
                <a:spcPts val="0"/>
              </a:spcBef>
              <a:spcAft>
                <a:spcPts val="0"/>
              </a:spcAft>
              <a:buNone/>
            </a:pPr>
            <a:r>
              <a:rPr lang="en-US" sz="2999" b="0" i="0" u="none" strike="noStrike" cap="none">
                <a:solidFill>
                  <a:srgbClr val="5B4C32"/>
                </a:solidFill>
                <a:latin typeface="Dekko"/>
                <a:ea typeface="Dekko"/>
                <a:cs typeface="Dekko"/>
                <a:sym typeface="Dekko"/>
              </a:rPr>
              <a:t>to discuss. </a:t>
            </a:r>
            <a:endParaRPr/>
          </a:p>
        </p:txBody>
      </p:sp>
      <p:sp>
        <p:nvSpPr>
          <p:cNvPr id="161" name="Google Shape;161;p19"/>
          <p:cNvSpPr txBox="1"/>
          <p:nvPr/>
        </p:nvSpPr>
        <p:spPr>
          <a:xfrm>
            <a:off x="9389986" y="7869094"/>
            <a:ext cx="3364800" cy="1523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999" b="0" i="0" u="none" strike="noStrike" cap="none">
                <a:solidFill>
                  <a:srgbClr val="5B4C32"/>
                </a:solidFill>
                <a:latin typeface="Dekko"/>
                <a:ea typeface="Dekko"/>
                <a:cs typeface="Dekko"/>
                <a:sym typeface="Dekko"/>
              </a:rPr>
              <a:t>Elaborate on</a:t>
            </a:r>
            <a:endParaRPr/>
          </a:p>
          <a:p>
            <a:pPr marL="0" marR="0" lvl="0" indent="0" algn="ctr" rtl="0">
              <a:lnSpc>
                <a:spcPct val="115000"/>
              </a:lnSpc>
              <a:spcBef>
                <a:spcPts val="0"/>
              </a:spcBef>
              <a:spcAft>
                <a:spcPts val="0"/>
              </a:spcAft>
              <a:buNone/>
            </a:pPr>
            <a:r>
              <a:rPr lang="en-US" sz="2999" b="0" i="0" u="none" strike="noStrike" cap="none">
                <a:solidFill>
                  <a:srgbClr val="5B4C32"/>
                </a:solidFill>
                <a:latin typeface="Dekko"/>
                <a:ea typeface="Dekko"/>
                <a:cs typeface="Dekko"/>
                <a:sym typeface="Dekko"/>
              </a:rPr>
              <a:t>what you want</a:t>
            </a:r>
            <a:endParaRPr/>
          </a:p>
          <a:p>
            <a:pPr marL="0" marR="0" lvl="1" indent="0" algn="ctr" rtl="0">
              <a:lnSpc>
                <a:spcPct val="115000"/>
              </a:lnSpc>
              <a:spcBef>
                <a:spcPts val="0"/>
              </a:spcBef>
              <a:spcAft>
                <a:spcPts val="0"/>
              </a:spcAft>
              <a:buNone/>
            </a:pPr>
            <a:r>
              <a:rPr lang="en-US" sz="2999" b="0" i="0" u="none" strike="noStrike" cap="none">
                <a:solidFill>
                  <a:srgbClr val="5B4C32"/>
                </a:solidFill>
                <a:latin typeface="Dekko"/>
                <a:ea typeface="Dekko"/>
                <a:cs typeface="Dekko"/>
                <a:sym typeface="Dekko"/>
              </a:rPr>
              <a:t>to discuss. </a:t>
            </a:r>
            <a:endParaRPr/>
          </a:p>
        </p:txBody>
      </p:sp>
      <p:sp>
        <p:nvSpPr>
          <p:cNvPr id="162" name="Google Shape;162;p19"/>
          <p:cNvSpPr txBox="1"/>
          <p:nvPr/>
        </p:nvSpPr>
        <p:spPr>
          <a:xfrm>
            <a:off x="13250210" y="7869094"/>
            <a:ext cx="3364800" cy="1523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999" b="0" i="0" u="none" strike="noStrike" cap="none">
                <a:solidFill>
                  <a:srgbClr val="5B4C32"/>
                </a:solidFill>
                <a:latin typeface="Dekko"/>
                <a:ea typeface="Dekko"/>
                <a:cs typeface="Dekko"/>
                <a:sym typeface="Dekko"/>
              </a:rPr>
              <a:t>Elaborate on</a:t>
            </a:r>
            <a:endParaRPr/>
          </a:p>
          <a:p>
            <a:pPr marL="0" marR="0" lvl="0" indent="0" algn="ctr" rtl="0">
              <a:lnSpc>
                <a:spcPct val="115000"/>
              </a:lnSpc>
              <a:spcBef>
                <a:spcPts val="0"/>
              </a:spcBef>
              <a:spcAft>
                <a:spcPts val="0"/>
              </a:spcAft>
              <a:buNone/>
            </a:pPr>
            <a:r>
              <a:rPr lang="en-US" sz="2999" b="0" i="0" u="none" strike="noStrike" cap="none">
                <a:solidFill>
                  <a:srgbClr val="5B4C32"/>
                </a:solidFill>
                <a:latin typeface="Dekko"/>
                <a:ea typeface="Dekko"/>
                <a:cs typeface="Dekko"/>
                <a:sym typeface="Dekko"/>
              </a:rPr>
              <a:t>what you want</a:t>
            </a:r>
            <a:endParaRPr/>
          </a:p>
          <a:p>
            <a:pPr marL="0" marR="0" lvl="1" indent="0" algn="ctr" rtl="0">
              <a:lnSpc>
                <a:spcPct val="115000"/>
              </a:lnSpc>
              <a:spcBef>
                <a:spcPts val="0"/>
              </a:spcBef>
              <a:spcAft>
                <a:spcPts val="0"/>
              </a:spcAft>
              <a:buNone/>
            </a:pPr>
            <a:r>
              <a:rPr lang="en-US" sz="2999" b="0" i="0" u="none" strike="noStrike" cap="none">
                <a:solidFill>
                  <a:srgbClr val="5B4C32"/>
                </a:solidFill>
                <a:latin typeface="Dekko"/>
                <a:ea typeface="Dekko"/>
                <a:cs typeface="Dekko"/>
                <a:sym typeface="Dekko"/>
              </a:rPr>
              <a:t>to discuss. </a:t>
            </a:r>
            <a:endParaRPr/>
          </a:p>
        </p:txBody>
      </p:sp>
      <p:sp>
        <p:nvSpPr>
          <p:cNvPr id="163" name="Google Shape;163;p19"/>
          <p:cNvSpPr/>
          <p:nvPr/>
        </p:nvSpPr>
        <p:spPr>
          <a:xfrm rot="2483484">
            <a:off x="7203867" y="1793139"/>
            <a:ext cx="899729" cy="1477167"/>
          </a:xfrm>
          <a:custGeom>
            <a:avLst/>
            <a:gdLst/>
            <a:ahLst/>
            <a:cxnLst/>
            <a:rect l="l" t="t" r="r" b="b"/>
            <a:pathLst>
              <a:path w="899729" h="1477167" extrusionOk="0">
                <a:moveTo>
                  <a:pt x="0" y="0"/>
                </a:moveTo>
                <a:lnTo>
                  <a:pt x="899729" y="0"/>
                </a:lnTo>
                <a:lnTo>
                  <a:pt x="899729" y="1477167"/>
                </a:lnTo>
                <a:lnTo>
                  <a:pt x="0" y="1477167"/>
                </a:lnTo>
                <a:lnTo>
                  <a:pt x="0" y="0"/>
                </a:lnTo>
                <a:close/>
              </a:path>
            </a:pathLst>
          </a:custGeom>
          <a:blipFill rotWithShape="1">
            <a:blip r:embed="rId8">
              <a:alphaModFix/>
            </a:blip>
            <a:stretch>
              <a:fillRect/>
            </a:stretch>
          </a:blipFill>
          <a:ln>
            <a:noFill/>
          </a:ln>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69" name="Google Shape;169;p20"/>
          <p:cNvSpPr/>
          <p:nvPr/>
        </p:nvSpPr>
        <p:spPr>
          <a:xfrm rot="5400000">
            <a:off x="-1089449" y="1089449"/>
            <a:ext cx="10287000" cy="8108101"/>
          </a:xfrm>
          <a:custGeom>
            <a:avLst/>
            <a:gdLst/>
            <a:ahLst/>
            <a:cxnLst/>
            <a:rect l="l" t="t" r="r" b="b"/>
            <a:pathLst>
              <a:path w="10287000" h="8108101" extrusionOk="0">
                <a:moveTo>
                  <a:pt x="0" y="0"/>
                </a:moveTo>
                <a:lnTo>
                  <a:pt x="10287000" y="0"/>
                </a:lnTo>
                <a:lnTo>
                  <a:pt x="10287000" y="8108102"/>
                </a:lnTo>
                <a:lnTo>
                  <a:pt x="0" y="8108102"/>
                </a:lnTo>
                <a:lnTo>
                  <a:pt x="0" y="0"/>
                </a:lnTo>
                <a:close/>
              </a:path>
            </a:pathLst>
          </a:custGeom>
          <a:blipFill rotWithShape="1">
            <a:blip r:embed="rId4">
              <a:alphaModFix/>
            </a:blip>
            <a:stretch>
              <a:fillRect l="-42437" t="-4415" r="-17511" b="-12268"/>
            </a:stretch>
          </a:blipFill>
          <a:ln>
            <a:noFill/>
          </a:ln>
        </p:spPr>
        <p:txBody>
          <a:bodyPr/>
          <a:lstStyle/>
          <a:p>
            <a:endParaRPr lang="en-US"/>
          </a:p>
        </p:txBody>
      </p:sp>
      <p:sp>
        <p:nvSpPr>
          <p:cNvPr id="170" name="Google Shape;170;p20"/>
          <p:cNvSpPr/>
          <p:nvPr/>
        </p:nvSpPr>
        <p:spPr>
          <a:xfrm rot="-5400000">
            <a:off x="9090449" y="1089449"/>
            <a:ext cx="10287000" cy="8108101"/>
          </a:xfrm>
          <a:custGeom>
            <a:avLst/>
            <a:gdLst/>
            <a:ahLst/>
            <a:cxnLst/>
            <a:rect l="l" t="t" r="r" b="b"/>
            <a:pathLst>
              <a:path w="10287000" h="8108101" extrusionOk="0">
                <a:moveTo>
                  <a:pt x="10287000" y="8108102"/>
                </a:moveTo>
                <a:lnTo>
                  <a:pt x="0" y="8108102"/>
                </a:lnTo>
                <a:lnTo>
                  <a:pt x="0" y="0"/>
                </a:lnTo>
                <a:lnTo>
                  <a:pt x="10287000" y="0"/>
                </a:lnTo>
                <a:lnTo>
                  <a:pt x="10287000" y="8108102"/>
                </a:lnTo>
                <a:close/>
              </a:path>
            </a:pathLst>
          </a:custGeom>
          <a:blipFill rotWithShape="1">
            <a:blip r:embed="rId4">
              <a:alphaModFix/>
            </a:blip>
            <a:stretch>
              <a:fillRect l="-42437" t="-4415" r="-17511" b="-12268"/>
            </a:stretch>
          </a:blipFill>
          <a:ln>
            <a:noFill/>
          </a:ln>
        </p:spPr>
        <p:txBody>
          <a:bodyPr/>
          <a:lstStyle/>
          <a:p>
            <a:endParaRPr lang="en-US"/>
          </a:p>
        </p:txBody>
      </p:sp>
      <p:sp>
        <p:nvSpPr>
          <p:cNvPr id="171" name="Google Shape;171;p20"/>
          <p:cNvSpPr txBox="1"/>
          <p:nvPr/>
        </p:nvSpPr>
        <p:spPr>
          <a:xfrm>
            <a:off x="3944094" y="1496535"/>
            <a:ext cx="10399800" cy="63720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499" b="0" i="0" u="none" strike="noStrike" cap="none">
                <a:solidFill>
                  <a:srgbClr val="FEFCF2"/>
                </a:solidFill>
                <a:latin typeface="Barriecito"/>
                <a:ea typeface="Barriecito"/>
                <a:cs typeface="Barriecito"/>
                <a:sym typeface="Barriecito"/>
              </a:rPr>
              <a:t>“THIS IS A QUOTE</a:t>
            </a:r>
            <a:endParaRPr/>
          </a:p>
          <a:p>
            <a:pPr marL="0" marR="0" lvl="0" indent="0" algn="ctr" rtl="0">
              <a:lnSpc>
                <a:spcPct val="90000"/>
              </a:lnSpc>
              <a:spcBef>
                <a:spcPts val="0"/>
              </a:spcBef>
              <a:spcAft>
                <a:spcPts val="0"/>
              </a:spcAft>
              <a:buNone/>
            </a:pPr>
            <a:r>
              <a:rPr lang="en-US" sz="11499" b="0" i="0" u="none" strike="noStrike" cap="none">
                <a:solidFill>
                  <a:srgbClr val="FEFCF2"/>
                </a:solidFill>
                <a:latin typeface="Barriecito"/>
                <a:ea typeface="Barriecito"/>
                <a:cs typeface="Barriecito"/>
                <a:sym typeface="Barriecito"/>
              </a:rPr>
              <a:t>WORDS FULL</a:t>
            </a:r>
            <a:endParaRPr/>
          </a:p>
          <a:p>
            <a:pPr marL="0" marR="0" lvl="0" indent="0" algn="ctr" rtl="0">
              <a:lnSpc>
                <a:spcPct val="90000"/>
              </a:lnSpc>
              <a:spcBef>
                <a:spcPts val="0"/>
              </a:spcBef>
              <a:spcAft>
                <a:spcPts val="0"/>
              </a:spcAft>
              <a:buNone/>
            </a:pPr>
            <a:r>
              <a:rPr lang="en-US" sz="11499" b="0" i="0" u="none" strike="noStrike" cap="none">
                <a:solidFill>
                  <a:srgbClr val="FEFCF2"/>
                </a:solidFill>
                <a:latin typeface="Barriecito"/>
                <a:ea typeface="Barriecito"/>
                <a:cs typeface="Barriecito"/>
                <a:sym typeface="Barriecito"/>
              </a:rPr>
              <a:t>OF WISDOM.”</a:t>
            </a:r>
            <a:endParaRPr sz="11499" b="0" i="0" u="none" strike="noStrike" cap="none">
              <a:solidFill>
                <a:srgbClr val="FEFCF2"/>
              </a:solidFill>
              <a:latin typeface="Barriecito"/>
              <a:ea typeface="Barriecito"/>
              <a:cs typeface="Barriecito"/>
              <a:sym typeface="Barriecito"/>
            </a:endParaRPr>
          </a:p>
        </p:txBody>
      </p:sp>
      <p:sp>
        <p:nvSpPr>
          <p:cNvPr id="172" name="Google Shape;172;p20"/>
          <p:cNvSpPr txBox="1"/>
          <p:nvPr/>
        </p:nvSpPr>
        <p:spPr>
          <a:xfrm>
            <a:off x="6750658" y="7868533"/>
            <a:ext cx="4786685" cy="93662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499" b="0" i="0" u="none" strike="noStrike" cap="none">
                <a:solidFill>
                  <a:srgbClr val="FDE9AA"/>
                </a:solidFill>
                <a:latin typeface="Dekko"/>
                <a:ea typeface="Dekko"/>
                <a:cs typeface="Dekko"/>
                <a:sym typeface="Dekko"/>
              </a:rPr>
              <a:t>Someone Famous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78" name="Google Shape;178;p21"/>
          <p:cNvPicPr preferRelativeResize="0"/>
          <p:nvPr/>
        </p:nvPicPr>
        <p:blipFill>
          <a:blip r:embed="rId4">
            <a:alphaModFix/>
          </a:blip>
          <a:stretch>
            <a:fillRect/>
          </a:stretch>
        </p:blipFill>
        <p:spPr>
          <a:xfrm>
            <a:off x="-438825" y="5267625"/>
            <a:ext cx="19551519" cy="5546599"/>
          </a:xfrm>
          <a:prstGeom prst="rect">
            <a:avLst/>
          </a:prstGeom>
          <a:noFill/>
          <a:ln>
            <a:noFill/>
          </a:ln>
        </p:spPr>
      </p:pic>
      <p:sp>
        <p:nvSpPr>
          <p:cNvPr id="179" name="Google Shape;179;p21"/>
          <p:cNvSpPr/>
          <p:nvPr/>
        </p:nvSpPr>
        <p:spPr>
          <a:xfrm>
            <a:off x="1300670" y="2861472"/>
            <a:ext cx="4755212" cy="5624444"/>
          </a:xfrm>
          <a:custGeom>
            <a:avLst/>
            <a:gdLst/>
            <a:ahLst/>
            <a:cxnLst/>
            <a:rect l="l" t="t" r="r" b="b"/>
            <a:pathLst>
              <a:path w="4755212" h="5624444" extrusionOk="0">
                <a:moveTo>
                  <a:pt x="0" y="0"/>
                </a:moveTo>
                <a:lnTo>
                  <a:pt x="4755212" y="0"/>
                </a:lnTo>
                <a:lnTo>
                  <a:pt x="4755212" y="5624444"/>
                </a:lnTo>
                <a:lnTo>
                  <a:pt x="0" y="5624444"/>
                </a:lnTo>
                <a:lnTo>
                  <a:pt x="0" y="0"/>
                </a:lnTo>
                <a:close/>
              </a:path>
            </a:pathLst>
          </a:custGeom>
          <a:blipFill rotWithShape="1">
            <a:blip r:embed="rId5">
              <a:alphaModFix/>
            </a:blip>
            <a:stretch>
              <a:fillRect/>
            </a:stretch>
          </a:blipFill>
          <a:ln>
            <a:noFill/>
          </a:ln>
        </p:spPr>
        <p:txBody>
          <a:bodyPr/>
          <a:lstStyle/>
          <a:p>
            <a:endParaRPr lang="en-US"/>
          </a:p>
        </p:txBody>
      </p:sp>
      <p:sp>
        <p:nvSpPr>
          <p:cNvPr id="180" name="Google Shape;180;p21"/>
          <p:cNvSpPr/>
          <p:nvPr/>
        </p:nvSpPr>
        <p:spPr>
          <a:xfrm>
            <a:off x="6766316" y="2861472"/>
            <a:ext cx="4755212" cy="5624444"/>
          </a:xfrm>
          <a:custGeom>
            <a:avLst/>
            <a:gdLst/>
            <a:ahLst/>
            <a:cxnLst/>
            <a:rect l="l" t="t" r="r" b="b"/>
            <a:pathLst>
              <a:path w="4755212" h="5624444" extrusionOk="0">
                <a:moveTo>
                  <a:pt x="0" y="0"/>
                </a:moveTo>
                <a:lnTo>
                  <a:pt x="4755212" y="0"/>
                </a:lnTo>
                <a:lnTo>
                  <a:pt x="4755212" y="5624444"/>
                </a:lnTo>
                <a:lnTo>
                  <a:pt x="0" y="5624444"/>
                </a:lnTo>
                <a:lnTo>
                  <a:pt x="0" y="0"/>
                </a:lnTo>
                <a:close/>
              </a:path>
            </a:pathLst>
          </a:custGeom>
          <a:blipFill rotWithShape="1">
            <a:blip r:embed="rId5">
              <a:alphaModFix/>
            </a:blip>
            <a:stretch>
              <a:fillRect/>
            </a:stretch>
          </a:blipFill>
          <a:ln>
            <a:noFill/>
          </a:ln>
        </p:spPr>
        <p:txBody>
          <a:bodyPr/>
          <a:lstStyle/>
          <a:p>
            <a:endParaRPr lang="en-US"/>
          </a:p>
        </p:txBody>
      </p:sp>
      <p:sp>
        <p:nvSpPr>
          <p:cNvPr id="181" name="Google Shape;181;p21"/>
          <p:cNvSpPr/>
          <p:nvPr/>
        </p:nvSpPr>
        <p:spPr>
          <a:xfrm>
            <a:off x="12232118" y="2861472"/>
            <a:ext cx="4755212" cy="5624444"/>
          </a:xfrm>
          <a:custGeom>
            <a:avLst/>
            <a:gdLst/>
            <a:ahLst/>
            <a:cxnLst/>
            <a:rect l="l" t="t" r="r" b="b"/>
            <a:pathLst>
              <a:path w="4755212" h="5624444" extrusionOk="0">
                <a:moveTo>
                  <a:pt x="0" y="0"/>
                </a:moveTo>
                <a:lnTo>
                  <a:pt x="4755212" y="0"/>
                </a:lnTo>
                <a:lnTo>
                  <a:pt x="4755212" y="5624444"/>
                </a:lnTo>
                <a:lnTo>
                  <a:pt x="0" y="5624444"/>
                </a:lnTo>
                <a:lnTo>
                  <a:pt x="0" y="0"/>
                </a:lnTo>
                <a:close/>
              </a:path>
            </a:pathLst>
          </a:custGeom>
          <a:blipFill rotWithShape="1">
            <a:blip r:embed="rId5">
              <a:alphaModFix/>
            </a:blip>
            <a:stretch>
              <a:fillRect/>
            </a:stretch>
          </a:blipFill>
          <a:ln>
            <a:noFill/>
          </a:ln>
        </p:spPr>
        <p:txBody>
          <a:bodyPr/>
          <a:lstStyle/>
          <a:p>
            <a:endParaRPr lang="en-US"/>
          </a:p>
        </p:txBody>
      </p:sp>
      <p:sp>
        <p:nvSpPr>
          <p:cNvPr id="182" name="Google Shape;182;p21"/>
          <p:cNvSpPr/>
          <p:nvPr/>
        </p:nvSpPr>
        <p:spPr>
          <a:xfrm flipH="1">
            <a:off x="571767" y="539275"/>
            <a:ext cx="2304237" cy="2662459"/>
          </a:xfrm>
          <a:custGeom>
            <a:avLst/>
            <a:gdLst/>
            <a:ahLst/>
            <a:cxnLst/>
            <a:rect l="l" t="t" r="r" b="b"/>
            <a:pathLst>
              <a:path w="2304237" h="2662459" extrusionOk="0">
                <a:moveTo>
                  <a:pt x="2304237" y="0"/>
                </a:moveTo>
                <a:lnTo>
                  <a:pt x="0" y="0"/>
                </a:lnTo>
                <a:lnTo>
                  <a:pt x="0" y="2662459"/>
                </a:lnTo>
                <a:lnTo>
                  <a:pt x="2304237" y="2662459"/>
                </a:lnTo>
                <a:lnTo>
                  <a:pt x="2304237" y="0"/>
                </a:lnTo>
                <a:close/>
              </a:path>
            </a:pathLst>
          </a:custGeom>
          <a:blipFill rotWithShape="1">
            <a:blip r:embed="rId6">
              <a:alphaModFix/>
            </a:blip>
            <a:stretch>
              <a:fillRect/>
            </a:stretch>
          </a:blipFill>
          <a:ln>
            <a:noFill/>
          </a:ln>
        </p:spPr>
        <p:txBody>
          <a:bodyPr/>
          <a:lstStyle/>
          <a:p>
            <a:endParaRPr lang="en-US"/>
          </a:p>
        </p:txBody>
      </p:sp>
      <p:sp>
        <p:nvSpPr>
          <p:cNvPr id="183" name="Google Shape;183;p21"/>
          <p:cNvSpPr/>
          <p:nvPr/>
        </p:nvSpPr>
        <p:spPr>
          <a:xfrm>
            <a:off x="15411841" y="539275"/>
            <a:ext cx="2304237" cy="2662459"/>
          </a:xfrm>
          <a:custGeom>
            <a:avLst/>
            <a:gdLst/>
            <a:ahLst/>
            <a:cxnLst/>
            <a:rect l="l" t="t" r="r" b="b"/>
            <a:pathLst>
              <a:path w="2304237" h="2662459" extrusionOk="0">
                <a:moveTo>
                  <a:pt x="0" y="0"/>
                </a:moveTo>
                <a:lnTo>
                  <a:pt x="2304237" y="0"/>
                </a:lnTo>
                <a:lnTo>
                  <a:pt x="2304237" y="2662459"/>
                </a:lnTo>
                <a:lnTo>
                  <a:pt x="0" y="2662459"/>
                </a:lnTo>
                <a:lnTo>
                  <a:pt x="0" y="0"/>
                </a:lnTo>
                <a:close/>
              </a:path>
            </a:pathLst>
          </a:custGeom>
          <a:blipFill rotWithShape="1">
            <a:blip r:embed="rId6">
              <a:alphaModFix/>
            </a:blip>
            <a:stretch>
              <a:fillRect/>
            </a:stretch>
          </a:blipFill>
          <a:ln>
            <a:noFill/>
          </a:ln>
        </p:spPr>
        <p:txBody>
          <a:bodyPr/>
          <a:lstStyle/>
          <a:p>
            <a:endParaRPr lang="en-US"/>
          </a:p>
        </p:txBody>
      </p:sp>
      <p:sp>
        <p:nvSpPr>
          <p:cNvPr id="184" name="Google Shape;184;p21"/>
          <p:cNvSpPr txBox="1"/>
          <p:nvPr/>
        </p:nvSpPr>
        <p:spPr>
          <a:xfrm>
            <a:off x="3137948" y="539275"/>
            <a:ext cx="11892900" cy="1692900"/>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0999" b="0" i="0" u="none" strike="noStrike" cap="none">
                <a:solidFill>
                  <a:srgbClr val="FEFCF2"/>
                </a:solidFill>
                <a:latin typeface="Barriecito"/>
                <a:ea typeface="Barriecito"/>
                <a:cs typeface="Barriecito"/>
                <a:sym typeface="Barriecito"/>
              </a:rPr>
              <a:t>MY FUTURE GOALS</a:t>
            </a:r>
            <a:endParaRPr/>
          </a:p>
        </p:txBody>
      </p:sp>
      <p:sp>
        <p:nvSpPr>
          <p:cNvPr id="185" name="Google Shape;185;p21"/>
          <p:cNvSpPr txBox="1"/>
          <p:nvPr/>
        </p:nvSpPr>
        <p:spPr>
          <a:xfrm>
            <a:off x="1995813" y="5626069"/>
            <a:ext cx="3364925" cy="1019175"/>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2999" b="0" i="0" u="none" strike="noStrike" cap="none">
                <a:solidFill>
                  <a:srgbClr val="5B4C32"/>
                </a:solidFill>
                <a:latin typeface="Dekko"/>
                <a:ea typeface="Dekko"/>
                <a:cs typeface="Dekko"/>
                <a:sym typeface="Dekko"/>
              </a:rPr>
              <a:t>Elaborate on what</a:t>
            </a:r>
            <a:endParaRPr/>
          </a:p>
          <a:p>
            <a:pPr marL="0" marR="0" lvl="1" indent="0" algn="ctr" rtl="0">
              <a:lnSpc>
                <a:spcPct val="140013"/>
              </a:lnSpc>
              <a:spcBef>
                <a:spcPts val="0"/>
              </a:spcBef>
              <a:spcAft>
                <a:spcPts val="0"/>
              </a:spcAft>
              <a:buNone/>
            </a:pPr>
            <a:r>
              <a:rPr lang="en-US" sz="2999" b="0" i="0" u="none" strike="noStrike" cap="none">
                <a:solidFill>
                  <a:srgbClr val="5B4C32"/>
                </a:solidFill>
                <a:latin typeface="Dekko"/>
                <a:ea typeface="Dekko"/>
                <a:cs typeface="Dekko"/>
                <a:sym typeface="Dekko"/>
              </a:rPr>
              <a:t>you want to discuss. </a:t>
            </a:r>
            <a:endParaRPr/>
          </a:p>
        </p:txBody>
      </p:sp>
      <p:sp>
        <p:nvSpPr>
          <p:cNvPr id="186" name="Google Shape;186;p21"/>
          <p:cNvSpPr txBox="1"/>
          <p:nvPr/>
        </p:nvSpPr>
        <p:spPr>
          <a:xfrm>
            <a:off x="7461460" y="5626069"/>
            <a:ext cx="3364925" cy="1019175"/>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2999" b="0" i="0" u="none" strike="noStrike" cap="none">
                <a:solidFill>
                  <a:srgbClr val="5B4C32"/>
                </a:solidFill>
                <a:latin typeface="Dekko"/>
                <a:ea typeface="Dekko"/>
                <a:cs typeface="Dekko"/>
                <a:sym typeface="Dekko"/>
              </a:rPr>
              <a:t>Elaborate on what</a:t>
            </a:r>
            <a:endParaRPr/>
          </a:p>
          <a:p>
            <a:pPr marL="0" marR="0" lvl="1" indent="0" algn="ctr" rtl="0">
              <a:lnSpc>
                <a:spcPct val="140013"/>
              </a:lnSpc>
              <a:spcBef>
                <a:spcPts val="0"/>
              </a:spcBef>
              <a:spcAft>
                <a:spcPts val="0"/>
              </a:spcAft>
              <a:buNone/>
            </a:pPr>
            <a:r>
              <a:rPr lang="en-US" sz="2999" b="0" i="0" u="none" strike="noStrike" cap="none">
                <a:solidFill>
                  <a:srgbClr val="5B4C32"/>
                </a:solidFill>
                <a:latin typeface="Dekko"/>
                <a:ea typeface="Dekko"/>
                <a:cs typeface="Dekko"/>
                <a:sym typeface="Dekko"/>
              </a:rPr>
              <a:t>you want to discuss. </a:t>
            </a:r>
            <a:endParaRPr/>
          </a:p>
        </p:txBody>
      </p:sp>
      <p:sp>
        <p:nvSpPr>
          <p:cNvPr id="187" name="Google Shape;187;p21"/>
          <p:cNvSpPr txBox="1"/>
          <p:nvPr/>
        </p:nvSpPr>
        <p:spPr>
          <a:xfrm>
            <a:off x="12931228" y="5626069"/>
            <a:ext cx="3364925" cy="1019175"/>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2999" b="0" i="0" u="none" strike="noStrike" cap="none">
                <a:solidFill>
                  <a:srgbClr val="5B4C32"/>
                </a:solidFill>
                <a:latin typeface="Dekko"/>
                <a:ea typeface="Dekko"/>
                <a:cs typeface="Dekko"/>
                <a:sym typeface="Dekko"/>
              </a:rPr>
              <a:t>Elaborate on what</a:t>
            </a:r>
            <a:endParaRPr/>
          </a:p>
          <a:p>
            <a:pPr marL="0" marR="0" lvl="1" indent="0" algn="ctr" rtl="0">
              <a:lnSpc>
                <a:spcPct val="140013"/>
              </a:lnSpc>
              <a:spcBef>
                <a:spcPts val="0"/>
              </a:spcBef>
              <a:spcAft>
                <a:spcPts val="0"/>
              </a:spcAft>
              <a:buNone/>
            </a:pPr>
            <a:r>
              <a:rPr lang="en-US" sz="2999" b="0" i="0" u="none" strike="noStrike" cap="none">
                <a:solidFill>
                  <a:srgbClr val="5B4C32"/>
                </a:solidFill>
                <a:latin typeface="Dekko"/>
                <a:ea typeface="Dekko"/>
                <a:cs typeface="Dekko"/>
                <a:sym typeface="Dekko"/>
              </a:rPr>
              <a:t>you want to discuss.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93" name="Google Shape;193;p22"/>
          <p:cNvSpPr/>
          <p:nvPr/>
        </p:nvSpPr>
        <p:spPr>
          <a:xfrm>
            <a:off x="7580561" y="0"/>
            <a:ext cx="10707439" cy="10287000"/>
          </a:xfrm>
          <a:custGeom>
            <a:avLst/>
            <a:gdLst/>
            <a:ahLst/>
            <a:cxnLst/>
            <a:rect l="l" t="t" r="r" b="b"/>
            <a:pathLst>
              <a:path w="10707439" h="10287000" extrusionOk="0">
                <a:moveTo>
                  <a:pt x="0" y="0"/>
                </a:moveTo>
                <a:lnTo>
                  <a:pt x="10707439" y="0"/>
                </a:lnTo>
                <a:lnTo>
                  <a:pt x="10707439" y="10287000"/>
                </a:lnTo>
                <a:lnTo>
                  <a:pt x="0" y="10287000"/>
                </a:lnTo>
                <a:lnTo>
                  <a:pt x="0" y="0"/>
                </a:lnTo>
                <a:close/>
              </a:path>
            </a:pathLst>
          </a:custGeom>
          <a:blipFill rotWithShape="1">
            <a:blip r:embed="rId4">
              <a:alphaModFix/>
            </a:blip>
            <a:stretch>
              <a:fillRect t="-17807" b="-17806"/>
            </a:stretch>
          </a:blipFill>
          <a:ln>
            <a:noFill/>
          </a:ln>
        </p:spPr>
        <p:txBody>
          <a:bodyPr/>
          <a:lstStyle/>
          <a:p>
            <a:endParaRPr lang="en-US"/>
          </a:p>
        </p:txBody>
      </p:sp>
      <p:pic>
        <p:nvPicPr>
          <p:cNvPr id="194" name="Google Shape;194;p22"/>
          <p:cNvPicPr preferRelativeResize="0"/>
          <p:nvPr/>
        </p:nvPicPr>
        <p:blipFill>
          <a:blip r:embed="rId5">
            <a:alphaModFix/>
          </a:blip>
          <a:stretch>
            <a:fillRect/>
          </a:stretch>
        </p:blipFill>
        <p:spPr>
          <a:xfrm>
            <a:off x="0" y="6313494"/>
            <a:ext cx="18288000" cy="3643313"/>
          </a:xfrm>
          <a:prstGeom prst="rect">
            <a:avLst/>
          </a:prstGeom>
          <a:noFill/>
          <a:ln>
            <a:noFill/>
          </a:ln>
        </p:spPr>
      </p:pic>
      <p:sp>
        <p:nvSpPr>
          <p:cNvPr id="195" name="Google Shape;195;p22"/>
          <p:cNvSpPr/>
          <p:nvPr/>
        </p:nvSpPr>
        <p:spPr>
          <a:xfrm>
            <a:off x="-281482" y="703305"/>
            <a:ext cx="8525175" cy="8880390"/>
          </a:xfrm>
          <a:custGeom>
            <a:avLst/>
            <a:gdLst/>
            <a:ahLst/>
            <a:cxnLst/>
            <a:rect l="l" t="t" r="r" b="b"/>
            <a:pathLst>
              <a:path w="8525175" h="8880390" extrusionOk="0">
                <a:moveTo>
                  <a:pt x="0" y="0"/>
                </a:moveTo>
                <a:lnTo>
                  <a:pt x="8525175" y="0"/>
                </a:lnTo>
                <a:lnTo>
                  <a:pt x="8525175" y="8880390"/>
                </a:lnTo>
                <a:lnTo>
                  <a:pt x="0" y="8880390"/>
                </a:lnTo>
                <a:lnTo>
                  <a:pt x="0" y="0"/>
                </a:lnTo>
                <a:close/>
              </a:path>
            </a:pathLst>
          </a:custGeom>
          <a:blipFill rotWithShape="1">
            <a:blip r:embed="rId6">
              <a:alphaModFix/>
            </a:blip>
            <a:stretch>
              <a:fillRect/>
            </a:stretch>
          </a:blipFill>
          <a:ln>
            <a:noFill/>
          </a:ln>
        </p:spPr>
        <p:txBody>
          <a:bodyPr/>
          <a:lstStyle/>
          <a:p>
            <a:endParaRPr lang="en-US"/>
          </a:p>
        </p:txBody>
      </p:sp>
      <p:pic>
        <p:nvPicPr>
          <p:cNvPr id="196" name="Google Shape;196;p22"/>
          <p:cNvPicPr preferRelativeResize="0"/>
          <p:nvPr/>
        </p:nvPicPr>
        <p:blipFill rotWithShape="1">
          <a:blip r:embed="rId7">
            <a:alphaModFix/>
          </a:blip>
          <a:srcRect/>
          <a:stretch/>
        </p:blipFill>
        <p:spPr>
          <a:xfrm>
            <a:off x="8041320" y="2422242"/>
            <a:ext cx="9785922" cy="6890135"/>
          </a:xfrm>
          <a:prstGeom prst="rect">
            <a:avLst/>
          </a:prstGeom>
          <a:noFill/>
          <a:ln>
            <a:noFill/>
          </a:ln>
        </p:spPr>
      </p:pic>
      <p:sp>
        <p:nvSpPr>
          <p:cNvPr id="197" name="Google Shape;197;p22"/>
          <p:cNvSpPr/>
          <p:nvPr/>
        </p:nvSpPr>
        <p:spPr>
          <a:xfrm rot="-949812">
            <a:off x="855809" y="5995823"/>
            <a:ext cx="6551861" cy="2178494"/>
          </a:xfrm>
          <a:custGeom>
            <a:avLst/>
            <a:gdLst/>
            <a:ahLst/>
            <a:cxnLst/>
            <a:rect l="l" t="t" r="r" b="b"/>
            <a:pathLst>
              <a:path w="6551861" h="2178494" extrusionOk="0">
                <a:moveTo>
                  <a:pt x="0" y="0"/>
                </a:moveTo>
                <a:lnTo>
                  <a:pt x="6551861" y="0"/>
                </a:lnTo>
                <a:lnTo>
                  <a:pt x="6551861" y="2178493"/>
                </a:lnTo>
                <a:lnTo>
                  <a:pt x="0" y="2178493"/>
                </a:lnTo>
                <a:lnTo>
                  <a:pt x="0" y="0"/>
                </a:lnTo>
                <a:close/>
              </a:path>
            </a:pathLst>
          </a:custGeom>
          <a:blipFill rotWithShape="1">
            <a:blip r:embed="rId8">
              <a:alphaModFix/>
            </a:blip>
            <a:stretch>
              <a:fillRect/>
            </a:stretch>
          </a:blipFill>
          <a:ln>
            <a:noFill/>
          </a:ln>
        </p:spPr>
        <p:txBody>
          <a:bodyPr/>
          <a:lstStyle/>
          <a:p>
            <a:endParaRPr lang="en-US"/>
          </a:p>
        </p:txBody>
      </p:sp>
      <p:sp>
        <p:nvSpPr>
          <p:cNvPr id="198" name="Google Shape;198;p22"/>
          <p:cNvSpPr txBox="1"/>
          <p:nvPr/>
        </p:nvSpPr>
        <p:spPr>
          <a:xfrm>
            <a:off x="8747937" y="779500"/>
            <a:ext cx="8525100" cy="1693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1000" b="0" i="0" u="none" strike="noStrike" cap="none">
                <a:solidFill>
                  <a:srgbClr val="556F4D"/>
                </a:solidFill>
                <a:latin typeface="Barriecito"/>
                <a:ea typeface="Barriecito"/>
                <a:cs typeface="Barriecito"/>
                <a:sym typeface="Barriecito"/>
              </a:rPr>
              <a:t>STATISTICS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04" name="Google Shape;204;p23"/>
          <p:cNvSpPr/>
          <p:nvPr/>
        </p:nvSpPr>
        <p:spPr>
          <a:xfrm>
            <a:off x="9394123" y="0"/>
            <a:ext cx="8893877" cy="10287000"/>
          </a:xfrm>
          <a:custGeom>
            <a:avLst/>
            <a:gdLst/>
            <a:ahLst/>
            <a:cxnLst/>
            <a:rect l="l" t="t" r="r" b="b"/>
            <a:pathLst>
              <a:path w="8893877" h="10287000" extrusionOk="0">
                <a:moveTo>
                  <a:pt x="0" y="0"/>
                </a:moveTo>
                <a:lnTo>
                  <a:pt x="8893877" y="0"/>
                </a:lnTo>
                <a:lnTo>
                  <a:pt x="8893877" y="10287000"/>
                </a:lnTo>
                <a:lnTo>
                  <a:pt x="0" y="10287000"/>
                </a:lnTo>
                <a:lnTo>
                  <a:pt x="0" y="0"/>
                </a:lnTo>
                <a:close/>
              </a:path>
            </a:pathLst>
          </a:custGeom>
          <a:blipFill rotWithShape="1">
            <a:blip r:embed="rId4">
              <a:alphaModFix/>
            </a:blip>
            <a:stretch>
              <a:fillRect r="-7759" b="-3089"/>
            </a:stretch>
          </a:blipFill>
          <a:ln>
            <a:noFill/>
          </a:ln>
        </p:spPr>
        <p:txBody>
          <a:bodyPr/>
          <a:lstStyle/>
          <a:p>
            <a:endParaRPr lang="en-US"/>
          </a:p>
        </p:txBody>
      </p:sp>
      <p:sp>
        <p:nvSpPr>
          <p:cNvPr id="205" name="Google Shape;205;p23"/>
          <p:cNvSpPr/>
          <p:nvPr/>
        </p:nvSpPr>
        <p:spPr>
          <a:xfrm>
            <a:off x="0" y="0"/>
            <a:ext cx="9810610" cy="10287000"/>
          </a:xfrm>
          <a:custGeom>
            <a:avLst/>
            <a:gdLst/>
            <a:ahLst/>
            <a:cxnLst/>
            <a:rect l="l" t="t" r="r" b="b"/>
            <a:pathLst>
              <a:path w="9810610" h="10287000" extrusionOk="0">
                <a:moveTo>
                  <a:pt x="0" y="0"/>
                </a:moveTo>
                <a:lnTo>
                  <a:pt x="9810610" y="0"/>
                </a:lnTo>
                <a:lnTo>
                  <a:pt x="9810610" y="10287000"/>
                </a:lnTo>
                <a:lnTo>
                  <a:pt x="0" y="10287000"/>
                </a:lnTo>
                <a:lnTo>
                  <a:pt x="0" y="0"/>
                </a:lnTo>
                <a:close/>
              </a:path>
            </a:pathLst>
          </a:custGeom>
          <a:blipFill rotWithShape="1">
            <a:blip r:embed="rId5">
              <a:alphaModFix/>
            </a:blip>
            <a:stretch>
              <a:fillRect l="-25101" t="-9258" b="-6070"/>
            </a:stretch>
          </a:blipFill>
          <a:ln>
            <a:noFill/>
          </a:ln>
        </p:spPr>
        <p:txBody>
          <a:bodyPr/>
          <a:lstStyle/>
          <a:p>
            <a:endParaRPr lang="en-US"/>
          </a:p>
        </p:txBody>
      </p:sp>
      <p:graphicFrame>
        <p:nvGraphicFramePr>
          <p:cNvPr id="206" name="Google Shape;206;p23"/>
          <p:cNvGraphicFramePr/>
          <p:nvPr/>
        </p:nvGraphicFramePr>
        <p:xfrm>
          <a:off x="1028700" y="2557025"/>
          <a:ext cx="3000000" cy="3000000"/>
        </p:xfrm>
        <a:graphic>
          <a:graphicData uri="http://schemas.openxmlformats.org/drawingml/2006/table">
            <a:tbl>
              <a:tblPr>
                <a:noFill/>
              </a:tblPr>
              <a:tblGrid>
                <a:gridCol w="1528600">
                  <a:extLst>
                    <a:ext uri="{9D8B030D-6E8A-4147-A177-3AD203B41FA5}">
                      <a16:colId xmlns:a16="http://schemas.microsoft.com/office/drawing/2014/main" val="20000"/>
                    </a:ext>
                  </a:extLst>
                </a:gridCol>
                <a:gridCol w="2100275">
                  <a:extLst>
                    <a:ext uri="{9D8B030D-6E8A-4147-A177-3AD203B41FA5}">
                      <a16:colId xmlns:a16="http://schemas.microsoft.com/office/drawing/2014/main" val="20001"/>
                    </a:ext>
                  </a:extLst>
                </a:gridCol>
                <a:gridCol w="2100275">
                  <a:extLst>
                    <a:ext uri="{9D8B030D-6E8A-4147-A177-3AD203B41FA5}">
                      <a16:colId xmlns:a16="http://schemas.microsoft.com/office/drawing/2014/main" val="20002"/>
                    </a:ext>
                  </a:extLst>
                </a:gridCol>
                <a:gridCol w="2100275">
                  <a:extLst>
                    <a:ext uri="{9D8B030D-6E8A-4147-A177-3AD203B41FA5}">
                      <a16:colId xmlns:a16="http://schemas.microsoft.com/office/drawing/2014/main" val="20003"/>
                    </a:ext>
                  </a:extLst>
                </a:gridCol>
                <a:gridCol w="2100275">
                  <a:extLst>
                    <a:ext uri="{9D8B030D-6E8A-4147-A177-3AD203B41FA5}">
                      <a16:colId xmlns:a16="http://schemas.microsoft.com/office/drawing/2014/main" val="20004"/>
                    </a:ext>
                  </a:extLst>
                </a:gridCol>
                <a:gridCol w="2100275">
                  <a:extLst>
                    <a:ext uri="{9D8B030D-6E8A-4147-A177-3AD203B41FA5}">
                      <a16:colId xmlns:a16="http://schemas.microsoft.com/office/drawing/2014/main" val="20005"/>
                    </a:ext>
                  </a:extLst>
                </a:gridCol>
                <a:gridCol w="2100275">
                  <a:extLst>
                    <a:ext uri="{9D8B030D-6E8A-4147-A177-3AD203B41FA5}">
                      <a16:colId xmlns:a16="http://schemas.microsoft.com/office/drawing/2014/main" val="20006"/>
                    </a:ext>
                  </a:extLst>
                </a:gridCol>
                <a:gridCol w="2100275">
                  <a:extLst>
                    <a:ext uri="{9D8B030D-6E8A-4147-A177-3AD203B41FA5}">
                      <a16:colId xmlns:a16="http://schemas.microsoft.com/office/drawing/2014/main" val="20007"/>
                    </a:ext>
                  </a:extLst>
                </a:gridCol>
              </a:tblGrid>
              <a:tr h="1233500">
                <a:tc>
                  <a:txBody>
                    <a:bodyPr/>
                    <a:lstStyle/>
                    <a:p>
                      <a:pPr marL="0" marR="0" lvl="0" indent="0" algn="ctr" rtl="0">
                        <a:lnSpc>
                          <a:spcPct val="140011"/>
                        </a:lnSpc>
                        <a:spcBef>
                          <a:spcPts val="0"/>
                        </a:spcBef>
                        <a:spcAft>
                          <a:spcPts val="0"/>
                        </a:spcAft>
                        <a:buNone/>
                      </a:pPr>
                      <a:r>
                        <a:rPr lang="en-US" sz="3499" u="none" strike="noStrike" cap="none">
                          <a:solidFill>
                            <a:srgbClr val="FFFCDD"/>
                          </a:solidFill>
                          <a:latin typeface="Barriecito"/>
                          <a:ea typeface="Barriecito"/>
                          <a:cs typeface="Barriecito"/>
                          <a:sym typeface="Barriecito"/>
                        </a:rPr>
                        <a:t>WEEK</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556F4D"/>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CDD"/>
                          </a:solidFill>
                          <a:latin typeface="Barriecito"/>
                          <a:ea typeface="Barriecito"/>
                          <a:cs typeface="Barriecito"/>
                          <a:sym typeface="Barriecito"/>
                        </a:rPr>
                        <a:t>SUN</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556F4D"/>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CDD"/>
                          </a:solidFill>
                          <a:latin typeface="Barriecito"/>
                          <a:ea typeface="Barriecito"/>
                          <a:cs typeface="Barriecito"/>
                          <a:sym typeface="Barriecito"/>
                        </a:rPr>
                        <a:t>MON</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556F4D"/>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CDD"/>
                          </a:solidFill>
                          <a:latin typeface="Barriecito"/>
                          <a:ea typeface="Barriecito"/>
                          <a:cs typeface="Barriecito"/>
                          <a:sym typeface="Barriecito"/>
                        </a:rPr>
                        <a:t>TUES</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556F4D"/>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CDD"/>
                          </a:solidFill>
                          <a:latin typeface="Barriecito"/>
                          <a:ea typeface="Barriecito"/>
                          <a:cs typeface="Barriecito"/>
                          <a:sym typeface="Barriecito"/>
                        </a:rPr>
                        <a:t>WED</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556F4D"/>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CDD"/>
                          </a:solidFill>
                          <a:latin typeface="Barriecito"/>
                          <a:ea typeface="Barriecito"/>
                          <a:cs typeface="Barriecito"/>
                          <a:sym typeface="Barriecito"/>
                        </a:rPr>
                        <a:t>THUR</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556F4D"/>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CDD"/>
                          </a:solidFill>
                          <a:latin typeface="Barriecito"/>
                          <a:ea typeface="Barriecito"/>
                          <a:cs typeface="Barriecito"/>
                          <a:sym typeface="Barriecito"/>
                        </a:rPr>
                        <a:t>FRI</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556F4D"/>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CDD"/>
                          </a:solidFill>
                          <a:latin typeface="Barriecito"/>
                          <a:ea typeface="Barriecito"/>
                          <a:cs typeface="Barriecito"/>
                          <a:sym typeface="Barriecito"/>
                        </a:rPr>
                        <a:t>SAT</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556F4D"/>
                    </a:solidFill>
                  </a:tcPr>
                </a:tc>
                <a:extLst>
                  <a:ext uri="{0D108BD9-81ED-4DB2-BD59-A6C34878D82A}">
                    <a16:rowId xmlns:a16="http://schemas.microsoft.com/office/drawing/2014/main" val="10000"/>
                  </a:ext>
                </a:extLst>
              </a:tr>
              <a:tr h="1448250">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1</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 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extLst>
                  <a:ext uri="{0D108BD9-81ED-4DB2-BD59-A6C34878D82A}">
                    <a16:rowId xmlns:a16="http://schemas.microsoft.com/office/drawing/2014/main" val="10001"/>
                  </a:ext>
                </a:extLst>
              </a:tr>
              <a:tr h="1431550">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2</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extLst>
                  <a:ext uri="{0D108BD9-81ED-4DB2-BD59-A6C34878D82A}">
                    <a16:rowId xmlns:a16="http://schemas.microsoft.com/office/drawing/2014/main" val="10002"/>
                  </a:ext>
                </a:extLst>
              </a:tr>
              <a:tr h="1431550">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3</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extLst>
                  <a:ext uri="{0D108BD9-81ED-4DB2-BD59-A6C34878D82A}">
                    <a16:rowId xmlns:a16="http://schemas.microsoft.com/office/drawing/2014/main" val="10003"/>
                  </a:ext>
                </a:extLst>
              </a:tr>
              <a:tr h="1431550">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4</a:t>
                      </a: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Add Your</a:t>
                      </a:r>
                      <a:endParaRPr sz="1100" u="none" strike="noStrike" cap="none"/>
                    </a:p>
                    <a:p>
                      <a:pPr marL="0" marR="0" lvl="0" indent="0" algn="ctr" rtl="0">
                        <a:lnSpc>
                          <a:spcPct val="140020"/>
                        </a:lnSpc>
                        <a:spcBef>
                          <a:spcPts val="0"/>
                        </a:spcBef>
                        <a:spcAft>
                          <a:spcPts val="0"/>
                        </a:spcAft>
                        <a:buNone/>
                      </a:pPr>
                      <a:r>
                        <a:rPr lang="en-US" sz="1999" u="none" strike="noStrike" cap="none">
                          <a:solidFill>
                            <a:srgbClr val="000000"/>
                          </a:solidFill>
                          <a:latin typeface="Dekko"/>
                          <a:ea typeface="Dekko"/>
                          <a:cs typeface="Dekko"/>
                          <a:sym typeface="Dekko"/>
                        </a:rPr>
                        <a:t>Tasks Here</a:t>
                      </a:r>
                      <a:endParaRPr/>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FCF2"/>
                    </a:solidFill>
                  </a:tcPr>
                </a:tc>
                <a:extLst>
                  <a:ext uri="{0D108BD9-81ED-4DB2-BD59-A6C34878D82A}">
                    <a16:rowId xmlns:a16="http://schemas.microsoft.com/office/drawing/2014/main" val="10004"/>
                  </a:ext>
                </a:extLst>
              </a:tr>
            </a:tbl>
          </a:graphicData>
        </a:graphic>
      </p:graphicFrame>
      <p:sp>
        <p:nvSpPr>
          <p:cNvPr id="207" name="Google Shape;207;p23"/>
          <p:cNvSpPr txBox="1"/>
          <p:nvPr/>
        </p:nvSpPr>
        <p:spPr>
          <a:xfrm>
            <a:off x="4394854" y="540886"/>
            <a:ext cx="9498137" cy="1708151"/>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9999" b="0" i="0" u="none" strike="noStrike" cap="none">
                <a:solidFill>
                  <a:srgbClr val="FEFCF2"/>
                </a:solidFill>
                <a:latin typeface="Barriecito"/>
                <a:ea typeface="Barriecito"/>
                <a:cs typeface="Barriecito"/>
                <a:sym typeface="Barriecito"/>
              </a:rPr>
              <a:t>WEEKLY PLANNER</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13" name="Google Shape;213;p24"/>
          <p:cNvPicPr preferRelativeResize="0"/>
          <p:nvPr/>
        </p:nvPicPr>
        <p:blipFill>
          <a:blip r:embed="rId4">
            <a:alphaModFix/>
          </a:blip>
          <a:stretch>
            <a:fillRect/>
          </a:stretch>
        </p:blipFill>
        <p:spPr>
          <a:xfrm>
            <a:off x="981401" y="-2491447"/>
            <a:ext cx="16356398" cy="12778448"/>
          </a:xfrm>
          <a:prstGeom prst="rect">
            <a:avLst/>
          </a:prstGeom>
          <a:noFill/>
          <a:ln>
            <a:noFill/>
          </a:ln>
        </p:spPr>
      </p:pic>
      <p:sp>
        <p:nvSpPr>
          <p:cNvPr id="214" name="Google Shape;214;p24"/>
          <p:cNvSpPr/>
          <p:nvPr/>
        </p:nvSpPr>
        <p:spPr>
          <a:xfrm>
            <a:off x="0" y="4088375"/>
            <a:ext cx="8044091" cy="5331816"/>
          </a:xfrm>
          <a:custGeom>
            <a:avLst/>
            <a:gdLst/>
            <a:ahLst/>
            <a:cxnLst/>
            <a:rect l="l" t="t" r="r" b="b"/>
            <a:pathLst>
              <a:path w="1465018" h="971049" extrusionOk="0">
                <a:moveTo>
                  <a:pt x="0" y="0"/>
                </a:moveTo>
                <a:lnTo>
                  <a:pt x="1465018" y="0"/>
                </a:lnTo>
                <a:lnTo>
                  <a:pt x="1465018" y="971049"/>
                </a:lnTo>
                <a:lnTo>
                  <a:pt x="0" y="971049"/>
                </a:lnTo>
                <a:close/>
              </a:path>
            </a:pathLst>
          </a:custGeom>
          <a:blipFill rotWithShape="1">
            <a:blip r:embed="rId5">
              <a:alphaModFix/>
            </a:blip>
            <a:stretch>
              <a:fillRect t="-257" b="-257"/>
            </a:stretch>
          </a:blipFill>
          <a:ln>
            <a:noFill/>
          </a:ln>
        </p:spPr>
        <p:txBody>
          <a:bodyPr/>
          <a:lstStyle/>
          <a:p>
            <a:endParaRPr lang="en-US"/>
          </a:p>
        </p:txBody>
      </p:sp>
      <p:sp>
        <p:nvSpPr>
          <p:cNvPr id="215" name="Google Shape;215;p24"/>
          <p:cNvSpPr/>
          <p:nvPr/>
        </p:nvSpPr>
        <p:spPr>
          <a:xfrm>
            <a:off x="8696802" y="1423840"/>
            <a:ext cx="5273192" cy="3855125"/>
          </a:xfrm>
          <a:custGeom>
            <a:avLst/>
            <a:gdLst/>
            <a:ahLst/>
            <a:cxnLst/>
            <a:rect l="l" t="t" r="r" b="b"/>
            <a:pathLst>
              <a:path w="1328239" h="971049" extrusionOk="0">
                <a:moveTo>
                  <a:pt x="0" y="0"/>
                </a:moveTo>
                <a:lnTo>
                  <a:pt x="1328239" y="0"/>
                </a:lnTo>
                <a:lnTo>
                  <a:pt x="1328239" y="971049"/>
                </a:lnTo>
                <a:lnTo>
                  <a:pt x="0" y="971049"/>
                </a:lnTo>
                <a:close/>
              </a:path>
            </a:pathLst>
          </a:custGeom>
          <a:blipFill rotWithShape="1">
            <a:blip r:embed="rId6">
              <a:alphaModFix/>
            </a:blip>
            <a:stretch>
              <a:fillRect t="-1291" b="-1292"/>
            </a:stretch>
          </a:blipFill>
          <a:ln>
            <a:noFill/>
          </a:ln>
        </p:spPr>
        <p:txBody>
          <a:bodyPr/>
          <a:lstStyle/>
          <a:p>
            <a:endParaRPr lang="en-US"/>
          </a:p>
        </p:txBody>
      </p:sp>
      <p:sp>
        <p:nvSpPr>
          <p:cNvPr id="216" name="Google Shape;216;p24"/>
          <p:cNvSpPr/>
          <p:nvPr/>
        </p:nvSpPr>
        <p:spPr>
          <a:xfrm>
            <a:off x="14379867" y="1423840"/>
            <a:ext cx="5273192" cy="3855125"/>
          </a:xfrm>
          <a:custGeom>
            <a:avLst/>
            <a:gdLst/>
            <a:ahLst/>
            <a:cxnLst/>
            <a:rect l="l" t="t" r="r" b="b"/>
            <a:pathLst>
              <a:path w="1328239" h="971049" extrusionOk="0">
                <a:moveTo>
                  <a:pt x="0" y="0"/>
                </a:moveTo>
                <a:lnTo>
                  <a:pt x="1328239" y="0"/>
                </a:lnTo>
                <a:lnTo>
                  <a:pt x="1328239" y="971049"/>
                </a:lnTo>
                <a:lnTo>
                  <a:pt x="0" y="971049"/>
                </a:lnTo>
                <a:close/>
              </a:path>
            </a:pathLst>
          </a:custGeom>
          <a:blipFill rotWithShape="1">
            <a:blip r:embed="rId7">
              <a:alphaModFix/>
            </a:blip>
            <a:stretch>
              <a:fillRect l="-12618" t="-34105" r="-55333"/>
            </a:stretch>
          </a:blipFill>
          <a:ln>
            <a:noFill/>
          </a:ln>
        </p:spPr>
        <p:txBody>
          <a:bodyPr/>
          <a:lstStyle/>
          <a:p>
            <a:endParaRPr lang="en-US"/>
          </a:p>
        </p:txBody>
      </p:sp>
      <p:sp>
        <p:nvSpPr>
          <p:cNvPr id="217" name="Google Shape;217;p24"/>
          <p:cNvSpPr/>
          <p:nvPr/>
        </p:nvSpPr>
        <p:spPr>
          <a:xfrm>
            <a:off x="8696802" y="5690634"/>
            <a:ext cx="5273192" cy="3729557"/>
          </a:xfrm>
          <a:custGeom>
            <a:avLst/>
            <a:gdLst/>
            <a:ahLst/>
            <a:cxnLst/>
            <a:rect l="l" t="t" r="r" b="b"/>
            <a:pathLst>
              <a:path w="5273192" h="3729557" extrusionOk="0">
                <a:moveTo>
                  <a:pt x="0" y="0"/>
                </a:moveTo>
                <a:lnTo>
                  <a:pt x="5273192" y="0"/>
                </a:lnTo>
                <a:lnTo>
                  <a:pt x="5273192" y="3729557"/>
                </a:lnTo>
                <a:lnTo>
                  <a:pt x="0" y="3729557"/>
                </a:lnTo>
                <a:lnTo>
                  <a:pt x="0" y="0"/>
                </a:lnTo>
                <a:close/>
              </a:path>
            </a:pathLst>
          </a:custGeom>
          <a:blipFill rotWithShape="1">
            <a:blip r:embed="rId8">
              <a:alphaModFix/>
            </a:blip>
            <a:stretch>
              <a:fillRect l="-3077" r="-3076"/>
            </a:stretch>
          </a:blipFill>
          <a:ln>
            <a:noFill/>
          </a:ln>
        </p:spPr>
        <p:txBody>
          <a:bodyPr/>
          <a:lstStyle/>
          <a:p>
            <a:endParaRPr lang="en-US"/>
          </a:p>
        </p:txBody>
      </p:sp>
      <p:sp>
        <p:nvSpPr>
          <p:cNvPr id="218" name="Google Shape;218;p24"/>
          <p:cNvSpPr txBox="1"/>
          <p:nvPr/>
        </p:nvSpPr>
        <p:spPr>
          <a:xfrm>
            <a:off x="1658425" y="1423850"/>
            <a:ext cx="6628500" cy="1693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1000" b="0" i="0" u="none" strike="noStrike" cap="none">
                <a:solidFill>
                  <a:srgbClr val="556F4D"/>
                </a:solidFill>
                <a:latin typeface="Barriecito"/>
                <a:ea typeface="Barriecito"/>
                <a:cs typeface="Barriecito"/>
                <a:sym typeface="Barriecito"/>
              </a:rPr>
              <a:t>ARTWORKS</a:t>
            </a:r>
            <a:endParaRPr/>
          </a:p>
        </p:txBody>
      </p:sp>
      <p:sp>
        <p:nvSpPr>
          <p:cNvPr id="219" name="Google Shape;219;p24"/>
          <p:cNvSpPr/>
          <p:nvPr/>
        </p:nvSpPr>
        <p:spPr>
          <a:xfrm>
            <a:off x="14379867" y="5690634"/>
            <a:ext cx="5273192" cy="3729557"/>
          </a:xfrm>
          <a:custGeom>
            <a:avLst/>
            <a:gdLst/>
            <a:ahLst/>
            <a:cxnLst/>
            <a:rect l="l" t="t" r="r" b="b"/>
            <a:pathLst>
              <a:path w="5273192" h="3729557" extrusionOk="0">
                <a:moveTo>
                  <a:pt x="0" y="0"/>
                </a:moveTo>
                <a:lnTo>
                  <a:pt x="5273192" y="0"/>
                </a:lnTo>
                <a:lnTo>
                  <a:pt x="5273192" y="3729557"/>
                </a:lnTo>
                <a:lnTo>
                  <a:pt x="0" y="3729557"/>
                </a:lnTo>
                <a:lnTo>
                  <a:pt x="0" y="0"/>
                </a:lnTo>
                <a:close/>
              </a:path>
            </a:pathLst>
          </a:custGeom>
          <a:blipFill rotWithShape="1">
            <a:blip r:embed="rId9">
              <a:alphaModFix/>
            </a:blip>
            <a:stretch>
              <a:fillRect t="-3018" b="-3017"/>
            </a:stretch>
          </a:blipFill>
          <a:ln>
            <a:noFill/>
          </a:ln>
        </p:spPr>
        <p:txBody>
          <a:bodyPr/>
          <a:lstStyle/>
          <a:p>
            <a:endParaRPr lang="en-US"/>
          </a:p>
        </p:txBody>
      </p:sp>
      <p:sp>
        <p:nvSpPr>
          <p:cNvPr id="220" name="Google Shape;220;p24"/>
          <p:cNvSpPr/>
          <p:nvPr/>
        </p:nvSpPr>
        <p:spPr>
          <a:xfrm>
            <a:off x="-649825" y="-375569"/>
            <a:ext cx="2716938" cy="2890359"/>
          </a:xfrm>
          <a:custGeom>
            <a:avLst/>
            <a:gdLst/>
            <a:ahLst/>
            <a:cxnLst/>
            <a:rect l="l" t="t" r="r" b="b"/>
            <a:pathLst>
              <a:path w="2716938" h="2890359" extrusionOk="0">
                <a:moveTo>
                  <a:pt x="0" y="0"/>
                </a:moveTo>
                <a:lnTo>
                  <a:pt x="2716938" y="0"/>
                </a:lnTo>
                <a:lnTo>
                  <a:pt x="2716938" y="2890359"/>
                </a:lnTo>
                <a:lnTo>
                  <a:pt x="0" y="2890359"/>
                </a:lnTo>
                <a:lnTo>
                  <a:pt x="0" y="0"/>
                </a:lnTo>
                <a:close/>
              </a:path>
            </a:pathLst>
          </a:custGeom>
          <a:blipFill rotWithShape="1">
            <a:blip r:embed="rId10">
              <a:alphaModFix/>
            </a:blip>
            <a:stretch>
              <a:fillRect/>
            </a:stretch>
          </a:blipFill>
          <a:ln>
            <a:noFill/>
          </a:ln>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26" name="Google Shape;226;p25"/>
          <p:cNvSpPr/>
          <p:nvPr/>
        </p:nvSpPr>
        <p:spPr>
          <a:xfrm flipH="1">
            <a:off x="14519229" y="0"/>
            <a:ext cx="3768771" cy="7878500"/>
          </a:xfrm>
          <a:custGeom>
            <a:avLst/>
            <a:gdLst/>
            <a:ahLst/>
            <a:cxnLst/>
            <a:rect l="l" t="t" r="r" b="b"/>
            <a:pathLst>
              <a:path w="3768771" h="7878500" extrusionOk="0">
                <a:moveTo>
                  <a:pt x="3768771" y="0"/>
                </a:moveTo>
                <a:lnTo>
                  <a:pt x="0" y="0"/>
                </a:lnTo>
                <a:lnTo>
                  <a:pt x="0" y="7878500"/>
                </a:lnTo>
                <a:lnTo>
                  <a:pt x="3768771" y="7878500"/>
                </a:lnTo>
                <a:lnTo>
                  <a:pt x="3768771" y="0"/>
                </a:lnTo>
                <a:close/>
              </a:path>
            </a:pathLst>
          </a:custGeom>
          <a:blipFill rotWithShape="1">
            <a:blip r:embed="rId4">
              <a:alphaModFix/>
            </a:blip>
            <a:stretch>
              <a:fillRect l="-24499" t="-5182" r="-280"/>
            </a:stretch>
          </a:blipFill>
          <a:ln>
            <a:noFill/>
          </a:ln>
        </p:spPr>
        <p:txBody>
          <a:bodyPr/>
          <a:lstStyle/>
          <a:p>
            <a:endParaRPr lang="en-US"/>
          </a:p>
        </p:txBody>
      </p:sp>
      <p:sp>
        <p:nvSpPr>
          <p:cNvPr id="227" name="Google Shape;227;p25"/>
          <p:cNvSpPr/>
          <p:nvPr/>
        </p:nvSpPr>
        <p:spPr>
          <a:xfrm>
            <a:off x="633906" y="0"/>
            <a:ext cx="5222546" cy="6603219"/>
          </a:xfrm>
          <a:custGeom>
            <a:avLst/>
            <a:gdLst/>
            <a:ahLst/>
            <a:cxnLst/>
            <a:rect l="l" t="t" r="r" b="b"/>
            <a:pathLst>
              <a:path w="5222546" h="6603219" extrusionOk="0">
                <a:moveTo>
                  <a:pt x="0" y="0"/>
                </a:moveTo>
                <a:lnTo>
                  <a:pt x="5222546" y="0"/>
                </a:lnTo>
                <a:lnTo>
                  <a:pt x="5222546" y="6603219"/>
                </a:lnTo>
                <a:lnTo>
                  <a:pt x="0" y="6603219"/>
                </a:lnTo>
                <a:lnTo>
                  <a:pt x="0" y="0"/>
                </a:lnTo>
                <a:close/>
              </a:path>
            </a:pathLst>
          </a:custGeom>
          <a:blipFill rotWithShape="1">
            <a:blip r:embed="rId5">
              <a:alphaModFix/>
            </a:blip>
            <a:stretch>
              <a:fillRect/>
            </a:stretch>
          </a:blipFill>
          <a:ln>
            <a:noFill/>
          </a:ln>
        </p:spPr>
        <p:txBody>
          <a:bodyPr/>
          <a:lstStyle/>
          <a:p>
            <a:endParaRPr lang="en-US"/>
          </a:p>
        </p:txBody>
      </p:sp>
      <p:sp>
        <p:nvSpPr>
          <p:cNvPr id="228" name="Google Shape;228;p25"/>
          <p:cNvSpPr/>
          <p:nvPr/>
        </p:nvSpPr>
        <p:spPr>
          <a:xfrm>
            <a:off x="6532727" y="2380110"/>
            <a:ext cx="5222546" cy="6603219"/>
          </a:xfrm>
          <a:custGeom>
            <a:avLst/>
            <a:gdLst/>
            <a:ahLst/>
            <a:cxnLst/>
            <a:rect l="l" t="t" r="r" b="b"/>
            <a:pathLst>
              <a:path w="5222546" h="6603219" extrusionOk="0">
                <a:moveTo>
                  <a:pt x="0" y="0"/>
                </a:moveTo>
                <a:lnTo>
                  <a:pt x="5222546" y="0"/>
                </a:lnTo>
                <a:lnTo>
                  <a:pt x="5222546" y="6603219"/>
                </a:lnTo>
                <a:lnTo>
                  <a:pt x="0" y="6603219"/>
                </a:lnTo>
                <a:lnTo>
                  <a:pt x="0" y="0"/>
                </a:lnTo>
                <a:close/>
              </a:path>
            </a:pathLst>
          </a:custGeom>
          <a:blipFill rotWithShape="1">
            <a:blip r:embed="rId5">
              <a:alphaModFix/>
            </a:blip>
            <a:stretch>
              <a:fillRect/>
            </a:stretch>
          </a:blipFill>
          <a:ln>
            <a:noFill/>
          </a:ln>
        </p:spPr>
        <p:txBody>
          <a:bodyPr/>
          <a:lstStyle/>
          <a:p>
            <a:endParaRPr lang="en-US"/>
          </a:p>
        </p:txBody>
      </p:sp>
      <p:sp>
        <p:nvSpPr>
          <p:cNvPr id="229" name="Google Shape;229;p25"/>
          <p:cNvSpPr/>
          <p:nvPr/>
        </p:nvSpPr>
        <p:spPr>
          <a:xfrm>
            <a:off x="12429747" y="4576891"/>
            <a:ext cx="5222546" cy="6603219"/>
          </a:xfrm>
          <a:custGeom>
            <a:avLst/>
            <a:gdLst/>
            <a:ahLst/>
            <a:cxnLst/>
            <a:rect l="l" t="t" r="r" b="b"/>
            <a:pathLst>
              <a:path w="5222546" h="6603219" extrusionOk="0">
                <a:moveTo>
                  <a:pt x="0" y="0"/>
                </a:moveTo>
                <a:lnTo>
                  <a:pt x="5222546" y="0"/>
                </a:lnTo>
                <a:lnTo>
                  <a:pt x="5222546" y="6603219"/>
                </a:lnTo>
                <a:lnTo>
                  <a:pt x="0" y="6603219"/>
                </a:lnTo>
                <a:lnTo>
                  <a:pt x="0" y="0"/>
                </a:lnTo>
                <a:close/>
              </a:path>
            </a:pathLst>
          </a:custGeom>
          <a:blipFill rotWithShape="1">
            <a:blip r:embed="rId5">
              <a:alphaModFix/>
            </a:blip>
            <a:stretch>
              <a:fillRect/>
            </a:stretch>
          </a:blipFill>
          <a:ln>
            <a:noFill/>
          </a:ln>
        </p:spPr>
        <p:txBody>
          <a:bodyPr/>
          <a:lstStyle/>
          <a:p>
            <a:endParaRPr lang="en-US"/>
          </a:p>
        </p:txBody>
      </p:sp>
      <p:sp>
        <p:nvSpPr>
          <p:cNvPr id="230" name="Google Shape;230;p25"/>
          <p:cNvSpPr/>
          <p:nvPr/>
        </p:nvSpPr>
        <p:spPr>
          <a:xfrm>
            <a:off x="0" y="4946834"/>
            <a:ext cx="3093527" cy="5280531"/>
          </a:xfrm>
          <a:custGeom>
            <a:avLst/>
            <a:gdLst/>
            <a:ahLst/>
            <a:cxnLst/>
            <a:rect l="l" t="t" r="r" b="b"/>
            <a:pathLst>
              <a:path w="3093527" h="5280531" extrusionOk="0">
                <a:moveTo>
                  <a:pt x="0" y="0"/>
                </a:moveTo>
                <a:lnTo>
                  <a:pt x="3093527" y="0"/>
                </a:lnTo>
                <a:lnTo>
                  <a:pt x="3093527" y="5280531"/>
                </a:lnTo>
                <a:lnTo>
                  <a:pt x="0" y="5280531"/>
                </a:lnTo>
                <a:lnTo>
                  <a:pt x="0" y="0"/>
                </a:lnTo>
                <a:close/>
              </a:path>
            </a:pathLst>
          </a:custGeom>
          <a:blipFill rotWithShape="1">
            <a:blip r:embed="rId6">
              <a:alphaModFix/>
            </a:blip>
            <a:stretch>
              <a:fillRect b="-32016"/>
            </a:stretch>
          </a:blipFill>
          <a:ln>
            <a:noFill/>
          </a:ln>
        </p:spPr>
        <p:txBody>
          <a:bodyPr/>
          <a:lstStyle/>
          <a:p>
            <a:endParaRPr lang="en-US"/>
          </a:p>
        </p:txBody>
      </p:sp>
      <p:sp>
        <p:nvSpPr>
          <p:cNvPr id="231" name="Google Shape;231;p25"/>
          <p:cNvSpPr/>
          <p:nvPr/>
        </p:nvSpPr>
        <p:spPr>
          <a:xfrm flipH="1">
            <a:off x="9144000" y="0"/>
            <a:ext cx="4753879" cy="6104500"/>
          </a:xfrm>
          <a:custGeom>
            <a:avLst/>
            <a:gdLst/>
            <a:ahLst/>
            <a:cxnLst/>
            <a:rect l="l" t="t" r="r" b="b"/>
            <a:pathLst>
              <a:path w="4753879" h="6104500" extrusionOk="0">
                <a:moveTo>
                  <a:pt x="4753879" y="0"/>
                </a:moveTo>
                <a:lnTo>
                  <a:pt x="0" y="0"/>
                </a:lnTo>
                <a:lnTo>
                  <a:pt x="0" y="6104500"/>
                </a:lnTo>
                <a:lnTo>
                  <a:pt x="4753879" y="6104500"/>
                </a:lnTo>
                <a:lnTo>
                  <a:pt x="4753879" y="0"/>
                </a:lnTo>
                <a:close/>
              </a:path>
            </a:pathLst>
          </a:custGeom>
          <a:blipFill rotWithShape="1">
            <a:blip r:embed="rId7">
              <a:alphaModFix/>
            </a:blip>
            <a:stretch>
              <a:fillRect/>
            </a:stretch>
          </a:blipFill>
          <a:ln>
            <a:noFill/>
          </a:ln>
        </p:spPr>
        <p:txBody>
          <a:bodyPr/>
          <a:lstStyle/>
          <a:p>
            <a:endParaRPr lang="en-US"/>
          </a:p>
        </p:txBody>
      </p:sp>
      <p:sp>
        <p:nvSpPr>
          <p:cNvPr id="232" name="Google Shape;232;p25"/>
          <p:cNvSpPr txBox="1"/>
          <p:nvPr/>
        </p:nvSpPr>
        <p:spPr>
          <a:xfrm>
            <a:off x="2368376" y="1156550"/>
            <a:ext cx="2388300" cy="9108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5917" b="0" i="0" u="none" strike="noStrike" cap="none">
                <a:solidFill>
                  <a:srgbClr val="556F4D"/>
                </a:solidFill>
                <a:latin typeface="Barriecito"/>
                <a:ea typeface="Barriecito"/>
                <a:cs typeface="Barriecito"/>
                <a:sym typeface="Barriecito"/>
              </a:rPr>
              <a:t>NOTES</a:t>
            </a:r>
            <a:endParaRPr/>
          </a:p>
        </p:txBody>
      </p:sp>
      <p:sp>
        <p:nvSpPr>
          <p:cNvPr id="233" name="Google Shape;233;p25"/>
          <p:cNvSpPr txBox="1"/>
          <p:nvPr/>
        </p:nvSpPr>
        <p:spPr>
          <a:xfrm>
            <a:off x="8216176" y="3666100"/>
            <a:ext cx="2388300" cy="9108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5917" b="0" i="0" u="none" strike="noStrike" cap="none">
                <a:solidFill>
                  <a:srgbClr val="556F4D"/>
                </a:solidFill>
                <a:latin typeface="Barriecito"/>
                <a:ea typeface="Barriecito"/>
                <a:cs typeface="Barriecito"/>
                <a:sym typeface="Barriecito"/>
              </a:rPr>
              <a:t>NOTES</a:t>
            </a:r>
            <a:endParaRPr/>
          </a:p>
        </p:txBody>
      </p:sp>
      <p:sp>
        <p:nvSpPr>
          <p:cNvPr id="234" name="Google Shape;234;p25"/>
          <p:cNvSpPr txBox="1"/>
          <p:nvPr/>
        </p:nvSpPr>
        <p:spPr>
          <a:xfrm>
            <a:off x="14109923" y="5759200"/>
            <a:ext cx="2388300" cy="9108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5917" b="0" i="0" u="none" strike="noStrike" cap="none">
                <a:solidFill>
                  <a:srgbClr val="556F4D"/>
                </a:solidFill>
                <a:latin typeface="Barriecito"/>
                <a:ea typeface="Barriecito"/>
                <a:cs typeface="Barriecito"/>
                <a:sym typeface="Barriecito"/>
              </a:rPr>
              <a:t>NOTES</a:t>
            </a:r>
            <a:endParaRPr/>
          </a:p>
        </p:txBody>
      </p:sp>
      <p:sp>
        <p:nvSpPr>
          <p:cNvPr id="235" name="Google Shape;235;p25"/>
          <p:cNvSpPr/>
          <p:nvPr/>
        </p:nvSpPr>
        <p:spPr>
          <a:xfrm>
            <a:off x="4239191" y="6968891"/>
            <a:ext cx="4252578" cy="4578819"/>
          </a:xfrm>
          <a:custGeom>
            <a:avLst/>
            <a:gdLst/>
            <a:ahLst/>
            <a:cxnLst/>
            <a:rect l="l" t="t" r="r" b="b"/>
            <a:pathLst>
              <a:path w="4252578" h="4578819" extrusionOk="0">
                <a:moveTo>
                  <a:pt x="0" y="0"/>
                </a:moveTo>
                <a:lnTo>
                  <a:pt x="4252577" y="0"/>
                </a:lnTo>
                <a:lnTo>
                  <a:pt x="4252577" y="4578818"/>
                </a:lnTo>
                <a:lnTo>
                  <a:pt x="0" y="4578818"/>
                </a:lnTo>
                <a:lnTo>
                  <a:pt x="0" y="0"/>
                </a:lnTo>
                <a:close/>
              </a:path>
            </a:pathLst>
          </a:custGeom>
          <a:blipFill rotWithShape="1">
            <a:blip r:embed="rId8">
              <a:alphaModFix/>
            </a:blip>
            <a:stretch>
              <a:fillRect l="-100000" t="-100000"/>
            </a:stretch>
          </a:blipFill>
          <a:ln>
            <a:noFill/>
          </a:ln>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1" name="Google Shape;241;p26"/>
          <p:cNvSpPr/>
          <p:nvPr/>
        </p:nvSpPr>
        <p:spPr>
          <a:xfrm>
            <a:off x="3821556" y="0"/>
            <a:ext cx="10644887" cy="10287000"/>
          </a:xfrm>
          <a:custGeom>
            <a:avLst/>
            <a:gdLst/>
            <a:ahLst/>
            <a:cxnLst/>
            <a:rect l="l" t="t" r="r" b="b"/>
            <a:pathLst>
              <a:path w="10644887" h="10287000" extrusionOk="0">
                <a:moveTo>
                  <a:pt x="0" y="0"/>
                </a:moveTo>
                <a:lnTo>
                  <a:pt x="10644888" y="0"/>
                </a:lnTo>
                <a:lnTo>
                  <a:pt x="10644888" y="10287000"/>
                </a:lnTo>
                <a:lnTo>
                  <a:pt x="0" y="10287000"/>
                </a:lnTo>
                <a:lnTo>
                  <a:pt x="0" y="0"/>
                </a:lnTo>
                <a:close/>
              </a:path>
            </a:pathLst>
          </a:custGeom>
          <a:blipFill rotWithShape="1">
            <a:blip r:embed="rId4">
              <a:alphaModFix/>
            </a:blip>
            <a:stretch>
              <a:fillRect t="-17412" b="-17412"/>
            </a:stretch>
          </a:blipFill>
          <a:ln>
            <a:noFill/>
          </a:ln>
        </p:spPr>
        <p:txBody>
          <a:bodyPr/>
          <a:lstStyle/>
          <a:p>
            <a:endParaRPr lang="en-US"/>
          </a:p>
        </p:txBody>
      </p:sp>
      <p:sp>
        <p:nvSpPr>
          <p:cNvPr id="242" name="Google Shape;242;p26"/>
          <p:cNvSpPr/>
          <p:nvPr/>
        </p:nvSpPr>
        <p:spPr>
          <a:xfrm rot="1512628">
            <a:off x="-2268971" y="1897884"/>
            <a:ext cx="7309790" cy="9570920"/>
          </a:xfrm>
          <a:custGeom>
            <a:avLst/>
            <a:gdLst/>
            <a:ahLst/>
            <a:cxnLst/>
            <a:rect l="l" t="t" r="r" b="b"/>
            <a:pathLst>
              <a:path w="7309790" h="9570920" extrusionOk="0">
                <a:moveTo>
                  <a:pt x="0" y="0"/>
                </a:moveTo>
                <a:lnTo>
                  <a:pt x="7309791" y="0"/>
                </a:lnTo>
                <a:lnTo>
                  <a:pt x="7309791" y="9570920"/>
                </a:lnTo>
                <a:lnTo>
                  <a:pt x="0" y="9570920"/>
                </a:lnTo>
                <a:lnTo>
                  <a:pt x="0" y="0"/>
                </a:lnTo>
                <a:close/>
              </a:path>
            </a:pathLst>
          </a:custGeom>
          <a:blipFill rotWithShape="1">
            <a:blip r:embed="rId5">
              <a:alphaModFix/>
            </a:blip>
            <a:stretch>
              <a:fillRect/>
            </a:stretch>
          </a:blipFill>
          <a:ln>
            <a:noFill/>
          </a:ln>
        </p:spPr>
        <p:txBody>
          <a:bodyPr/>
          <a:lstStyle/>
          <a:p>
            <a:endParaRPr lang="en-US"/>
          </a:p>
        </p:txBody>
      </p:sp>
      <p:sp>
        <p:nvSpPr>
          <p:cNvPr id="243" name="Google Shape;243;p26"/>
          <p:cNvSpPr/>
          <p:nvPr/>
        </p:nvSpPr>
        <p:spPr>
          <a:xfrm>
            <a:off x="15297753" y="0"/>
            <a:ext cx="2990247" cy="10508787"/>
          </a:xfrm>
          <a:custGeom>
            <a:avLst/>
            <a:gdLst/>
            <a:ahLst/>
            <a:cxnLst/>
            <a:rect l="l" t="t" r="r" b="b"/>
            <a:pathLst>
              <a:path w="2990247" h="10508787" extrusionOk="0">
                <a:moveTo>
                  <a:pt x="0" y="0"/>
                </a:moveTo>
                <a:lnTo>
                  <a:pt x="2990247" y="0"/>
                </a:lnTo>
                <a:lnTo>
                  <a:pt x="2990247" y="10508787"/>
                </a:lnTo>
                <a:lnTo>
                  <a:pt x="0" y="10508787"/>
                </a:lnTo>
                <a:lnTo>
                  <a:pt x="0" y="0"/>
                </a:lnTo>
                <a:close/>
              </a:path>
            </a:pathLst>
          </a:custGeom>
          <a:blipFill rotWithShape="1">
            <a:blip r:embed="rId6">
              <a:alphaModFix/>
            </a:blip>
            <a:stretch>
              <a:fillRect r="-102950"/>
            </a:stretch>
          </a:blipFill>
          <a:ln>
            <a:noFill/>
          </a:ln>
        </p:spPr>
        <p:txBody>
          <a:bodyPr/>
          <a:lstStyle/>
          <a:p>
            <a:endParaRPr lang="en-US"/>
          </a:p>
        </p:txBody>
      </p:sp>
      <p:sp>
        <p:nvSpPr>
          <p:cNvPr id="244" name="Google Shape;244;p26"/>
          <p:cNvSpPr txBox="1"/>
          <p:nvPr/>
        </p:nvSpPr>
        <p:spPr>
          <a:xfrm>
            <a:off x="5084912" y="3257550"/>
            <a:ext cx="8118300" cy="5772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3000" b="0" i="0" u="none" strike="noStrike" cap="none">
                <a:solidFill>
                  <a:srgbClr val="444F49"/>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consequat.Duis aute irure dolor in reprehenderit in voluptate velit esse cillum dolore eu fugiat nulla pariatur. Lorem ipsum dolor sit amet.</a:t>
            </a:r>
            <a:endParaRPr/>
          </a:p>
          <a:p>
            <a:pPr marL="0" marR="0" lvl="0" indent="0" algn="ctr" rtl="0">
              <a:lnSpc>
                <a:spcPct val="115000"/>
              </a:lnSpc>
              <a:spcBef>
                <a:spcPts val="0"/>
              </a:spcBef>
              <a:spcAft>
                <a:spcPts val="0"/>
              </a:spcAft>
              <a:buNone/>
            </a:pPr>
            <a:endParaRPr sz="3000" b="0" i="0" u="none" strike="noStrike" cap="none">
              <a:solidFill>
                <a:srgbClr val="444F49"/>
              </a:solidFill>
              <a:latin typeface="Dekko"/>
              <a:ea typeface="Dekko"/>
              <a:cs typeface="Dekko"/>
              <a:sym typeface="Dekko"/>
            </a:endParaRPr>
          </a:p>
          <a:p>
            <a:pPr marL="0" marR="0" lvl="0" indent="0" algn="ctr" rtl="0">
              <a:lnSpc>
                <a:spcPct val="115000"/>
              </a:lnSpc>
              <a:spcBef>
                <a:spcPts val="0"/>
              </a:spcBef>
              <a:spcAft>
                <a:spcPts val="0"/>
              </a:spcAft>
              <a:buNone/>
            </a:pPr>
            <a:r>
              <a:rPr lang="en-US" sz="3000" b="0" i="0" u="none" strike="noStrike" cap="none">
                <a:solidFill>
                  <a:srgbClr val="444F49"/>
                </a:solidFill>
                <a:latin typeface="Dekko"/>
                <a:ea typeface="Dekko"/>
                <a:cs typeface="Dekko"/>
                <a:sym typeface="Dekko"/>
              </a:rPr>
              <a:t>Lorem ipsum dolor sit amet, consectetur adipiscing elit, sed do eiusmod tempor incididunt ut labore et dolore magna aliqua. Ut enim ad minim veniam.</a:t>
            </a:r>
            <a:endParaRPr/>
          </a:p>
        </p:txBody>
      </p:sp>
      <p:sp>
        <p:nvSpPr>
          <p:cNvPr id="245" name="Google Shape;245;p26"/>
          <p:cNvSpPr/>
          <p:nvPr/>
        </p:nvSpPr>
        <p:spPr>
          <a:xfrm>
            <a:off x="13203088" y="4637795"/>
            <a:ext cx="5084912" cy="5649205"/>
          </a:xfrm>
          <a:custGeom>
            <a:avLst/>
            <a:gdLst/>
            <a:ahLst/>
            <a:cxnLst/>
            <a:rect l="l" t="t" r="r" b="b"/>
            <a:pathLst>
              <a:path w="5084912" h="5649205" extrusionOk="0">
                <a:moveTo>
                  <a:pt x="0" y="0"/>
                </a:moveTo>
                <a:lnTo>
                  <a:pt x="5084912" y="0"/>
                </a:lnTo>
                <a:lnTo>
                  <a:pt x="5084912" y="5649205"/>
                </a:lnTo>
                <a:lnTo>
                  <a:pt x="0" y="5649205"/>
                </a:lnTo>
                <a:lnTo>
                  <a:pt x="0" y="0"/>
                </a:lnTo>
                <a:close/>
              </a:path>
            </a:pathLst>
          </a:custGeom>
          <a:blipFill rotWithShape="1">
            <a:blip r:embed="rId7">
              <a:alphaModFix/>
            </a:blip>
            <a:stretch>
              <a:fillRect r="-30765" b="-10789"/>
            </a:stretch>
          </a:blipFill>
          <a:ln>
            <a:noFill/>
          </a:ln>
        </p:spPr>
        <p:txBody>
          <a:bodyPr/>
          <a:lstStyle/>
          <a:p>
            <a:endParaRPr lang="en-US"/>
          </a:p>
        </p:txBody>
      </p:sp>
      <p:sp>
        <p:nvSpPr>
          <p:cNvPr id="246" name="Google Shape;246;p26"/>
          <p:cNvSpPr/>
          <p:nvPr/>
        </p:nvSpPr>
        <p:spPr>
          <a:xfrm>
            <a:off x="-204372" y="-416480"/>
            <a:ext cx="3180593" cy="3383610"/>
          </a:xfrm>
          <a:custGeom>
            <a:avLst/>
            <a:gdLst/>
            <a:ahLst/>
            <a:cxnLst/>
            <a:rect l="l" t="t" r="r" b="b"/>
            <a:pathLst>
              <a:path w="3180593" h="3383610" extrusionOk="0">
                <a:moveTo>
                  <a:pt x="0" y="0"/>
                </a:moveTo>
                <a:lnTo>
                  <a:pt x="3180593" y="0"/>
                </a:lnTo>
                <a:lnTo>
                  <a:pt x="3180593" y="3383610"/>
                </a:lnTo>
                <a:lnTo>
                  <a:pt x="0" y="3383610"/>
                </a:lnTo>
                <a:lnTo>
                  <a:pt x="0" y="0"/>
                </a:lnTo>
                <a:close/>
              </a:path>
            </a:pathLst>
          </a:custGeom>
          <a:blipFill rotWithShape="1">
            <a:blip r:embed="rId8">
              <a:alphaModFix/>
            </a:blip>
            <a:stretch>
              <a:fillRect/>
            </a:stretch>
          </a:blipFill>
          <a:ln>
            <a:noFill/>
          </a:ln>
        </p:spPr>
        <p:txBody>
          <a:bodyPr/>
          <a:lstStyle/>
          <a:p>
            <a:endParaRPr lang="en-US"/>
          </a:p>
        </p:txBody>
      </p:sp>
      <p:sp>
        <p:nvSpPr>
          <p:cNvPr id="247" name="Google Shape;247;p26"/>
          <p:cNvSpPr txBox="1"/>
          <p:nvPr/>
        </p:nvSpPr>
        <p:spPr>
          <a:xfrm>
            <a:off x="5535025" y="796925"/>
            <a:ext cx="7794600" cy="1693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1000" b="0" i="0" u="none" strike="noStrike" cap="none">
                <a:solidFill>
                  <a:srgbClr val="556F4D"/>
                </a:solidFill>
                <a:latin typeface="Barriecito"/>
                <a:ea typeface="Barriecito"/>
                <a:cs typeface="Barriecito"/>
                <a:sym typeface="Barriecito"/>
              </a:rPr>
              <a:t>REFLECTION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53" name="Google Shape;253;p27"/>
          <p:cNvSpPr/>
          <p:nvPr/>
        </p:nvSpPr>
        <p:spPr>
          <a:xfrm>
            <a:off x="1824792" y="552361"/>
            <a:ext cx="14638416" cy="9182279"/>
          </a:xfrm>
          <a:custGeom>
            <a:avLst/>
            <a:gdLst/>
            <a:ahLst/>
            <a:cxnLst/>
            <a:rect l="l" t="t" r="r" b="b"/>
            <a:pathLst>
              <a:path w="14638416" h="9182279" extrusionOk="0">
                <a:moveTo>
                  <a:pt x="0" y="0"/>
                </a:moveTo>
                <a:lnTo>
                  <a:pt x="14638416" y="0"/>
                </a:lnTo>
                <a:lnTo>
                  <a:pt x="14638416" y="9182278"/>
                </a:lnTo>
                <a:lnTo>
                  <a:pt x="0" y="9182278"/>
                </a:lnTo>
                <a:lnTo>
                  <a:pt x="0" y="0"/>
                </a:lnTo>
                <a:close/>
              </a:path>
            </a:pathLst>
          </a:custGeom>
          <a:blipFill rotWithShape="1">
            <a:blip r:embed="rId4">
              <a:alphaModFix/>
            </a:blip>
            <a:stretch>
              <a:fillRect/>
            </a:stretch>
          </a:blipFill>
          <a:ln>
            <a:noFill/>
          </a:ln>
        </p:spPr>
        <p:txBody>
          <a:bodyPr/>
          <a:lstStyle/>
          <a:p>
            <a:endParaRPr lang="en-US"/>
          </a:p>
        </p:txBody>
      </p:sp>
      <p:sp>
        <p:nvSpPr>
          <p:cNvPr id="254" name="Google Shape;254;p27"/>
          <p:cNvSpPr txBox="1"/>
          <p:nvPr/>
        </p:nvSpPr>
        <p:spPr>
          <a:xfrm>
            <a:off x="5380992" y="3428988"/>
            <a:ext cx="7526100" cy="49254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19999" b="0" i="0" u="none" strike="noStrike" cap="none">
                <a:solidFill>
                  <a:srgbClr val="556F4D"/>
                </a:solidFill>
                <a:latin typeface="Barriecito"/>
                <a:ea typeface="Barriecito"/>
                <a:cs typeface="Barriecito"/>
                <a:sym typeface="Barriecito"/>
              </a:rPr>
              <a:t>THANK</a:t>
            </a:r>
            <a:endParaRPr/>
          </a:p>
          <a:p>
            <a:pPr marL="0" marR="0" lvl="0" indent="0" algn="ctr" rtl="0">
              <a:lnSpc>
                <a:spcPct val="80000"/>
              </a:lnSpc>
              <a:spcBef>
                <a:spcPts val="0"/>
              </a:spcBef>
              <a:spcAft>
                <a:spcPts val="0"/>
              </a:spcAft>
              <a:buNone/>
            </a:pPr>
            <a:r>
              <a:rPr lang="en-US" sz="19999" b="0" i="0" u="none" strike="noStrike" cap="none">
                <a:solidFill>
                  <a:srgbClr val="556F4D"/>
                </a:solidFill>
                <a:latin typeface="Barriecito"/>
                <a:ea typeface="Barriecito"/>
                <a:cs typeface="Barriecito"/>
                <a:sym typeface="Barriecito"/>
              </a:rPr>
              <a:t>YOU!</a:t>
            </a:r>
            <a:endParaRPr/>
          </a:p>
        </p:txBody>
      </p:sp>
      <p:sp>
        <p:nvSpPr>
          <p:cNvPr id="255" name="Google Shape;255;p27"/>
          <p:cNvSpPr/>
          <p:nvPr/>
        </p:nvSpPr>
        <p:spPr>
          <a:xfrm flipH="1">
            <a:off x="698371" y="2364019"/>
            <a:ext cx="7773210" cy="8369540"/>
          </a:xfrm>
          <a:custGeom>
            <a:avLst/>
            <a:gdLst/>
            <a:ahLst/>
            <a:cxnLst/>
            <a:rect l="l" t="t" r="r" b="b"/>
            <a:pathLst>
              <a:path w="7773210" h="8369540" extrusionOk="0">
                <a:moveTo>
                  <a:pt x="7773210" y="0"/>
                </a:moveTo>
                <a:lnTo>
                  <a:pt x="0" y="0"/>
                </a:lnTo>
                <a:lnTo>
                  <a:pt x="0" y="8369540"/>
                </a:lnTo>
                <a:lnTo>
                  <a:pt x="7773210" y="8369540"/>
                </a:lnTo>
                <a:lnTo>
                  <a:pt x="777321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61" name="Google Shape;261;p28"/>
          <p:cNvGrpSpPr/>
          <p:nvPr/>
        </p:nvGrpSpPr>
        <p:grpSpPr>
          <a:xfrm>
            <a:off x="774218" y="2213566"/>
            <a:ext cx="5097641" cy="7472652"/>
            <a:chOff x="0" y="-19050"/>
            <a:chExt cx="1342589" cy="1968106"/>
          </a:xfrm>
        </p:grpSpPr>
        <p:sp>
          <p:nvSpPr>
            <p:cNvPr id="262" name="Google Shape;262;p28"/>
            <p:cNvSpPr/>
            <p:nvPr/>
          </p:nvSpPr>
          <p:spPr>
            <a:xfrm>
              <a:off x="0" y="0"/>
              <a:ext cx="1342589" cy="1949056"/>
            </a:xfrm>
            <a:custGeom>
              <a:avLst/>
              <a:gdLst/>
              <a:ahLst/>
              <a:cxnLst/>
              <a:rect l="l" t="t" r="r" b="b"/>
              <a:pathLst>
                <a:path w="1342589" h="1949056" extrusionOk="0">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txBox="1"/>
            <p:nvPr/>
          </p:nvSpPr>
          <p:spPr>
            <a:xfrm>
              <a:off x="0" y="-19050"/>
              <a:ext cx="1342589" cy="196810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64" name="Google Shape;264;p28"/>
          <p:cNvGrpSpPr/>
          <p:nvPr/>
        </p:nvGrpSpPr>
        <p:grpSpPr>
          <a:xfrm>
            <a:off x="6109984" y="2213566"/>
            <a:ext cx="11512980" cy="7472652"/>
            <a:chOff x="0" y="-19050"/>
            <a:chExt cx="3032225" cy="1968106"/>
          </a:xfrm>
        </p:grpSpPr>
        <p:sp>
          <p:nvSpPr>
            <p:cNvPr id="265" name="Google Shape;265;p28"/>
            <p:cNvSpPr/>
            <p:nvPr/>
          </p:nvSpPr>
          <p:spPr>
            <a:xfrm>
              <a:off x="0" y="0"/>
              <a:ext cx="3032225" cy="1949056"/>
            </a:xfrm>
            <a:custGeom>
              <a:avLst/>
              <a:gdLst/>
              <a:ahLst/>
              <a:cxnLst/>
              <a:rect l="l" t="t" r="r" b="b"/>
              <a:pathLst>
                <a:path w="3032225" h="1949056" extrusionOk="0">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txBox="1"/>
            <p:nvPr/>
          </p:nvSpPr>
          <p:spPr>
            <a:xfrm>
              <a:off x="0" y="-19050"/>
              <a:ext cx="3032225" cy="196810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67" name="Google Shape;267;p28"/>
          <p:cNvGrpSpPr/>
          <p:nvPr/>
        </p:nvGrpSpPr>
        <p:grpSpPr>
          <a:xfrm>
            <a:off x="1139005" y="2494284"/>
            <a:ext cx="4368067" cy="719567"/>
            <a:chOff x="0" y="-19050"/>
            <a:chExt cx="1150437" cy="189516"/>
          </a:xfrm>
        </p:grpSpPr>
        <p:sp>
          <p:nvSpPr>
            <p:cNvPr id="268" name="Google Shape;268;p28"/>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0F1A38"/>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txBox="1"/>
            <p:nvPr/>
          </p:nvSpPr>
          <p:spPr>
            <a:xfrm>
              <a:off x="0" y="-19050"/>
              <a:ext cx="1150437" cy="18951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0" name="Google Shape;270;p28"/>
          <p:cNvGrpSpPr/>
          <p:nvPr/>
        </p:nvGrpSpPr>
        <p:grpSpPr>
          <a:xfrm>
            <a:off x="9682440" y="2494284"/>
            <a:ext cx="4368067" cy="719567"/>
            <a:chOff x="0" y="-19050"/>
            <a:chExt cx="1150437" cy="189516"/>
          </a:xfrm>
        </p:grpSpPr>
        <p:sp>
          <p:nvSpPr>
            <p:cNvPr id="271" name="Google Shape;271;p28"/>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0F1A38"/>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txBox="1"/>
            <p:nvPr/>
          </p:nvSpPr>
          <p:spPr>
            <a:xfrm>
              <a:off x="0" y="-19050"/>
              <a:ext cx="1150437" cy="18951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3" name="Google Shape;273;p28"/>
          <p:cNvGrpSpPr/>
          <p:nvPr/>
        </p:nvGrpSpPr>
        <p:grpSpPr>
          <a:xfrm>
            <a:off x="1139005" y="7128683"/>
            <a:ext cx="4368067" cy="719567"/>
            <a:chOff x="0" y="-19050"/>
            <a:chExt cx="1150437" cy="189516"/>
          </a:xfrm>
        </p:grpSpPr>
        <p:sp>
          <p:nvSpPr>
            <p:cNvPr id="274" name="Google Shape;274;p28"/>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0F1A38"/>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txBox="1"/>
            <p:nvPr/>
          </p:nvSpPr>
          <p:spPr>
            <a:xfrm>
              <a:off x="0" y="-19050"/>
              <a:ext cx="1150437" cy="18951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6" name="Google Shape;276;p28"/>
          <p:cNvGrpSpPr/>
          <p:nvPr/>
        </p:nvGrpSpPr>
        <p:grpSpPr>
          <a:xfrm>
            <a:off x="2513988" y="8097273"/>
            <a:ext cx="754204" cy="771881"/>
            <a:chOff x="0" y="-19050"/>
            <a:chExt cx="812800" cy="831850"/>
          </a:xfrm>
        </p:grpSpPr>
        <p:sp>
          <p:nvSpPr>
            <p:cNvPr id="277" name="Google Shape;277;p28"/>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69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txBox="1"/>
            <p:nvPr/>
          </p:nvSpPr>
          <p:spPr>
            <a:xfrm>
              <a:off x="0" y="-19050"/>
              <a:ext cx="812800" cy="831850"/>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9" name="Google Shape;279;p28"/>
          <p:cNvSpPr txBox="1"/>
          <p:nvPr/>
        </p:nvSpPr>
        <p:spPr>
          <a:xfrm>
            <a:off x="1232396" y="3461646"/>
            <a:ext cx="4181285" cy="503682"/>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1700" b="0" i="0" u="none" strike="noStrike" cap="none">
                <a:solidFill>
                  <a:srgbClr val="000000"/>
                </a:solidFill>
                <a:latin typeface="Arial"/>
                <a:ea typeface="Arial"/>
                <a:cs typeface="Arial"/>
                <a:sym typeface="Arial"/>
              </a:rPr>
              <a:t>This presentation template</a:t>
            </a:r>
            <a:endParaRPr/>
          </a:p>
          <a:p>
            <a:pPr marL="0" marR="0" lvl="0" indent="0" algn="ctr" rtl="0">
              <a:lnSpc>
                <a:spcPct val="122000"/>
              </a:lnSpc>
              <a:spcBef>
                <a:spcPts val="0"/>
              </a:spcBef>
              <a:spcAft>
                <a:spcPts val="0"/>
              </a:spcAft>
              <a:buNone/>
            </a:pPr>
            <a:r>
              <a:rPr lang="en-US" sz="1700" b="0" i="0" u="none" strike="noStrike" cap="none">
                <a:solidFill>
                  <a:srgbClr val="000000"/>
                </a:solidFill>
                <a:latin typeface="Arial"/>
                <a:ea typeface="Arial"/>
                <a:cs typeface="Arial"/>
                <a:sym typeface="Arial"/>
              </a:rPr>
              <a:t>uses the following free fonts:</a:t>
            </a:r>
            <a:endParaRPr/>
          </a:p>
        </p:txBody>
      </p:sp>
      <p:sp>
        <p:nvSpPr>
          <p:cNvPr id="280" name="Google Shape;280;p28"/>
          <p:cNvSpPr txBox="1"/>
          <p:nvPr/>
        </p:nvSpPr>
        <p:spPr>
          <a:xfrm>
            <a:off x="1175455" y="6551281"/>
            <a:ext cx="4368067" cy="249682"/>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1700" b="0" i="0" u="none" strike="noStrike" cap="none">
                <a:solidFill>
                  <a:srgbClr val="000000"/>
                </a:solidFill>
                <a:latin typeface="Arial"/>
                <a:ea typeface="Arial"/>
                <a:cs typeface="Arial"/>
                <a:sym typeface="Arial"/>
              </a:rPr>
              <a:t>You can find these fonts online too.</a:t>
            </a:r>
            <a:endParaRPr/>
          </a:p>
        </p:txBody>
      </p:sp>
      <p:sp>
        <p:nvSpPr>
          <p:cNvPr id="281" name="Google Shape;281;p28"/>
          <p:cNvSpPr txBox="1"/>
          <p:nvPr/>
        </p:nvSpPr>
        <p:spPr>
          <a:xfrm>
            <a:off x="1747770" y="4667330"/>
            <a:ext cx="3150536" cy="1201000"/>
          </a:xfrm>
          <a:prstGeom prst="rect">
            <a:avLst/>
          </a:prstGeom>
          <a:noFill/>
          <a:ln>
            <a:noFill/>
          </a:ln>
        </p:spPr>
        <p:txBody>
          <a:bodyPr spcFirstLastPara="1" wrap="square" lIns="0" tIns="0" rIns="0" bIns="0" anchor="t" anchorCtr="0">
            <a:spAutoFit/>
          </a:bodyPr>
          <a:lstStyle/>
          <a:p>
            <a:pPr marL="0" marR="0" lvl="0" indent="0" algn="ctr" rtl="0">
              <a:lnSpc>
                <a:spcPct val="103006"/>
              </a:lnSpc>
              <a:spcBef>
                <a:spcPts val="0"/>
              </a:spcBef>
              <a:spcAft>
                <a:spcPts val="0"/>
              </a:spcAft>
              <a:buNone/>
            </a:pPr>
            <a:r>
              <a:rPr lang="en-US" sz="1497" b="0" i="0" u="none" strike="noStrike" cap="none">
                <a:solidFill>
                  <a:srgbClr val="000000"/>
                </a:solidFill>
                <a:latin typeface="Arial"/>
                <a:ea typeface="Arial"/>
                <a:cs typeface="Arial"/>
                <a:sym typeface="Arial"/>
              </a:rPr>
              <a:t>TITLES:</a:t>
            </a:r>
            <a:endParaRPr/>
          </a:p>
          <a:p>
            <a:pPr marL="0" marR="0" lvl="0" indent="0" algn="ctr" rtl="0">
              <a:lnSpc>
                <a:spcPct val="102985"/>
              </a:lnSpc>
              <a:spcBef>
                <a:spcPts val="0"/>
              </a:spcBef>
              <a:spcAft>
                <a:spcPts val="0"/>
              </a:spcAft>
              <a:buNone/>
            </a:pPr>
            <a:r>
              <a:rPr lang="en-US" sz="2110" b="0" i="0" u="none" strike="noStrike" cap="none">
                <a:solidFill>
                  <a:srgbClr val="000000"/>
                </a:solidFill>
                <a:latin typeface="Arial"/>
                <a:ea typeface="Arial"/>
                <a:cs typeface="Arial"/>
                <a:sym typeface="Arial"/>
              </a:rPr>
              <a:t>BARRIECITO</a:t>
            </a:r>
            <a:endParaRPr/>
          </a:p>
          <a:p>
            <a:pPr marL="0" marR="0" lvl="0" indent="0" algn="ctr" rtl="0">
              <a:lnSpc>
                <a:spcPct val="102985"/>
              </a:lnSpc>
              <a:spcBef>
                <a:spcPts val="0"/>
              </a:spcBef>
              <a:spcAft>
                <a:spcPts val="0"/>
              </a:spcAft>
              <a:buNone/>
            </a:pPr>
            <a:endParaRPr sz="2110" b="0" i="0" u="none" strike="noStrike" cap="none">
              <a:solidFill>
                <a:srgbClr val="000000"/>
              </a:solidFill>
              <a:latin typeface="Arial"/>
              <a:ea typeface="Arial"/>
              <a:cs typeface="Arial"/>
              <a:sym typeface="Arial"/>
            </a:endParaRPr>
          </a:p>
          <a:p>
            <a:pPr marL="0" marR="0" lvl="0" indent="0" algn="ctr" rtl="0">
              <a:lnSpc>
                <a:spcPct val="103006"/>
              </a:lnSpc>
              <a:spcBef>
                <a:spcPts val="0"/>
              </a:spcBef>
              <a:spcAft>
                <a:spcPts val="0"/>
              </a:spcAft>
              <a:buNone/>
            </a:pPr>
            <a:r>
              <a:rPr lang="en-US" sz="1497" b="0" i="0" u="none" strike="noStrike" cap="none">
                <a:solidFill>
                  <a:srgbClr val="000000"/>
                </a:solidFill>
                <a:latin typeface="Arial"/>
                <a:ea typeface="Arial"/>
                <a:cs typeface="Arial"/>
                <a:sym typeface="Arial"/>
              </a:rPr>
              <a:t>BODY COPY:</a:t>
            </a:r>
            <a:endParaRPr/>
          </a:p>
          <a:p>
            <a:pPr marL="0" marR="0" lvl="0" indent="0" algn="ctr" rtl="0">
              <a:lnSpc>
                <a:spcPct val="102985"/>
              </a:lnSpc>
              <a:spcBef>
                <a:spcPts val="0"/>
              </a:spcBef>
              <a:spcAft>
                <a:spcPts val="0"/>
              </a:spcAft>
              <a:buNone/>
            </a:pPr>
            <a:r>
              <a:rPr lang="en-US" sz="2110" b="0" i="0" u="none" strike="noStrike" cap="none">
                <a:solidFill>
                  <a:srgbClr val="000000"/>
                </a:solidFill>
                <a:latin typeface="Arial"/>
                <a:ea typeface="Arial"/>
                <a:cs typeface="Arial"/>
                <a:sym typeface="Arial"/>
              </a:rPr>
              <a:t>DEKKO</a:t>
            </a:r>
            <a:endParaRPr/>
          </a:p>
        </p:txBody>
      </p:sp>
      <p:sp>
        <p:nvSpPr>
          <p:cNvPr id="282" name="Google Shape;282;p28"/>
          <p:cNvSpPr txBox="1"/>
          <p:nvPr/>
        </p:nvSpPr>
        <p:spPr>
          <a:xfrm>
            <a:off x="2280403" y="8992602"/>
            <a:ext cx="1221374" cy="180467"/>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0" i="0" u="none" strike="noStrike" cap="none">
                <a:solidFill>
                  <a:srgbClr val="000000"/>
                </a:solidFill>
                <a:latin typeface="Arial"/>
                <a:ea typeface="Arial"/>
                <a:cs typeface="Arial"/>
                <a:sym typeface="Arial"/>
              </a:rPr>
              <a:t>#B69777</a:t>
            </a:r>
            <a:endParaRPr/>
          </a:p>
        </p:txBody>
      </p:sp>
      <p:sp>
        <p:nvSpPr>
          <p:cNvPr id="283" name="Google Shape;283;p28"/>
          <p:cNvSpPr txBox="1"/>
          <p:nvPr/>
        </p:nvSpPr>
        <p:spPr>
          <a:xfrm>
            <a:off x="4210005" y="1446041"/>
            <a:ext cx="9867990" cy="324612"/>
          </a:xfrm>
          <a:prstGeom prst="rect">
            <a:avLst/>
          </a:prstGeom>
          <a:noFill/>
          <a:ln>
            <a:noFill/>
          </a:ln>
        </p:spPr>
        <p:txBody>
          <a:bodyPr spcFirstLastPara="1" wrap="square" lIns="0" tIns="0" rIns="0" bIns="0" anchor="t" anchorCtr="0">
            <a:spAutoFit/>
          </a:bodyPr>
          <a:lstStyle/>
          <a:p>
            <a:pPr marL="0" marR="0" lvl="1" indent="0" algn="ctr" rtl="0">
              <a:lnSpc>
                <a:spcPct val="122010"/>
              </a:lnSpc>
              <a:spcBef>
                <a:spcPts val="0"/>
              </a:spcBef>
              <a:spcAft>
                <a:spcPts val="0"/>
              </a:spcAft>
              <a:buNone/>
            </a:pPr>
            <a:r>
              <a:rPr lang="en-US" sz="2199" b="0" i="0" u="none" strike="noStrike" cap="none">
                <a:solidFill>
                  <a:srgbClr val="FFFFFF"/>
                </a:solidFill>
                <a:latin typeface="Arial"/>
                <a:ea typeface="Arial"/>
                <a:cs typeface="Arial"/>
                <a:sym typeface="Arial"/>
              </a:rPr>
              <a:t>Use these design resources in your Canva Presentation.</a:t>
            </a:r>
            <a:endParaRPr/>
          </a:p>
        </p:txBody>
      </p:sp>
      <p:sp>
        <p:nvSpPr>
          <p:cNvPr id="284" name="Google Shape;284;p28"/>
          <p:cNvSpPr txBox="1"/>
          <p:nvPr/>
        </p:nvSpPr>
        <p:spPr>
          <a:xfrm>
            <a:off x="11706206" y="9915836"/>
            <a:ext cx="5916757" cy="167020"/>
          </a:xfrm>
          <a:prstGeom prst="rect">
            <a:avLst/>
          </a:prstGeom>
          <a:noFill/>
          <a:ln>
            <a:noFill/>
          </a:ln>
        </p:spPr>
        <p:txBody>
          <a:bodyPr spcFirstLastPara="1" wrap="square" lIns="0" tIns="0" rIns="0" bIns="0" anchor="t" anchorCtr="0">
            <a:spAutoFit/>
          </a:bodyPr>
          <a:lstStyle/>
          <a:p>
            <a:pPr marL="0" marR="0" lvl="1" indent="0" algn="r" rtl="0">
              <a:lnSpc>
                <a:spcPct val="122018"/>
              </a:lnSpc>
              <a:spcBef>
                <a:spcPts val="0"/>
              </a:spcBef>
              <a:spcAft>
                <a:spcPts val="0"/>
              </a:spcAft>
              <a:buNone/>
            </a:pPr>
            <a:r>
              <a:rPr lang="en-US" sz="1199" b="0" i="0" u="none" strike="noStrike" cap="none">
                <a:solidFill>
                  <a:srgbClr val="FFFFFF"/>
                </a:solidFill>
                <a:latin typeface="Arial"/>
                <a:ea typeface="Arial"/>
                <a:cs typeface="Arial"/>
                <a:sym typeface="Arial"/>
              </a:rPr>
              <a:t>DON'T FORGET TO DELETE THIS PAGE BEFORE PRESENTING. </a:t>
            </a:r>
            <a:endParaRPr/>
          </a:p>
        </p:txBody>
      </p:sp>
      <p:sp>
        <p:nvSpPr>
          <p:cNvPr id="285" name="Google Shape;285;p28"/>
          <p:cNvSpPr txBox="1"/>
          <p:nvPr/>
        </p:nvSpPr>
        <p:spPr>
          <a:xfrm>
            <a:off x="5469973" y="543899"/>
            <a:ext cx="7348055" cy="77359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706" b="0" i="0" u="none" strike="noStrike" cap="none">
                <a:solidFill>
                  <a:srgbClr val="FFFFFF"/>
                </a:solidFill>
                <a:latin typeface="Arial"/>
                <a:ea typeface="Arial"/>
                <a:cs typeface="Arial"/>
                <a:sym typeface="Arial"/>
              </a:rPr>
              <a:t>RESOURCE PAGE</a:t>
            </a:r>
            <a:endParaRPr/>
          </a:p>
        </p:txBody>
      </p:sp>
      <p:sp>
        <p:nvSpPr>
          <p:cNvPr id="286" name="Google Shape;286;p28"/>
          <p:cNvSpPr txBox="1"/>
          <p:nvPr/>
        </p:nvSpPr>
        <p:spPr>
          <a:xfrm>
            <a:off x="1747770" y="2693383"/>
            <a:ext cx="3150536" cy="384175"/>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0F1A38"/>
                </a:solidFill>
                <a:latin typeface="Arial"/>
                <a:ea typeface="Arial"/>
                <a:cs typeface="Arial"/>
                <a:sym typeface="Arial"/>
              </a:rPr>
              <a:t>Fonts</a:t>
            </a:r>
            <a:endParaRPr/>
          </a:p>
        </p:txBody>
      </p:sp>
      <p:sp>
        <p:nvSpPr>
          <p:cNvPr id="287" name="Google Shape;287;p28"/>
          <p:cNvSpPr txBox="1"/>
          <p:nvPr/>
        </p:nvSpPr>
        <p:spPr>
          <a:xfrm>
            <a:off x="10291206" y="2693383"/>
            <a:ext cx="3150536" cy="384175"/>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0F1A38"/>
                </a:solidFill>
                <a:latin typeface="Arial"/>
                <a:ea typeface="Arial"/>
                <a:cs typeface="Arial"/>
                <a:sym typeface="Arial"/>
              </a:rPr>
              <a:t>Design Elements</a:t>
            </a:r>
            <a:endParaRPr/>
          </a:p>
        </p:txBody>
      </p:sp>
      <p:sp>
        <p:nvSpPr>
          <p:cNvPr id="288" name="Google Shape;288;p28"/>
          <p:cNvSpPr txBox="1"/>
          <p:nvPr/>
        </p:nvSpPr>
        <p:spPr>
          <a:xfrm>
            <a:off x="1747770" y="7296522"/>
            <a:ext cx="3150536" cy="384175"/>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0F1A38"/>
                </a:solidFill>
                <a:latin typeface="Arial"/>
                <a:ea typeface="Arial"/>
                <a:cs typeface="Arial"/>
                <a:sym typeface="Arial"/>
              </a:rPr>
              <a:t>Colors</a:t>
            </a:r>
            <a:endParaRPr/>
          </a:p>
        </p:txBody>
      </p:sp>
      <p:grpSp>
        <p:nvGrpSpPr>
          <p:cNvPr id="289" name="Google Shape;289;p28"/>
          <p:cNvGrpSpPr/>
          <p:nvPr/>
        </p:nvGrpSpPr>
        <p:grpSpPr>
          <a:xfrm>
            <a:off x="3449167" y="8097273"/>
            <a:ext cx="754204" cy="771881"/>
            <a:chOff x="0" y="-19050"/>
            <a:chExt cx="812800" cy="831850"/>
          </a:xfrm>
        </p:grpSpPr>
        <p:sp>
          <p:nvSpPr>
            <p:cNvPr id="290" name="Google Shape;290;p28"/>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77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txBox="1"/>
            <p:nvPr/>
          </p:nvSpPr>
          <p:spPr>
            <a:xfrm>
              <a:off x="0" y="-19050"/>
              <a:ext cx="812800" cy="831850"/>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2" name="Google Shape;292;p28"/>
          <p:cNvSpPr txBox="1"/>
          <p:nvPr/>
        </p:nvSpPr>
        <p:spPr>
          <a:xfrm>
            <a:off x="3215582" y="9002127"/>
            <a:ext cx="1221374" cy="180467"/>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0" i="0" u="none" strike="noStrike" cap="none">
                <a:solidFill>
                  <a:srgbClr val="000000"/>
                </a:solidFill>
                <a:latin typeface="Arial"/>
                <a:ea typeface="Arial"/>
                <a:cs typeface="Arial"/>
                <a:sym typeface="Arial"/>
              </a:rPr>
              <a:t>#37735B</a:t>
            </a:r>
            <a:endParaRPr/>
          </a:p>
        </p:txBody>
      </p:sp>
      <p:sp>
        <p:nvSpPr>
          <p:cNvPr id="293" name="Google Shape;293;p28"/>
          <p:cNvSpPr/>
          <p:nvPr/>
        </p:nvSpPr>
        <p:spPr>
          <a:xfrm>
            <a:off x="6759922" y="4145668"/>
            <a:ext cx="1183904" cy="1168836"/>
          </a:xfrm>
          <a:custGeom>
            <a:avLst/>
            <a:gdLst/>
            <a:ahLst/>
            <a:cxnLst/>
            <a:rect l="l" t="t" r="r" b="b"/>
            <a:pathLst>
              <a:path w="1183904" h="1168836" extrusionOk="0">
                <a:moveTo>
                  <a:pt x="0" y="0"/>
                </a:moveTo>
                <a:lnTo>
                  <a:pt x="1183904" y="0"/>
                </a:lnTo>
                <a:lnTo>
                  <a:pt x="1183904" y="1168836"/>
                </a:lnTo>
                <a:lnTo>
                  <a:pt x="0" y="1168836"/>
                </a:lnTo>
                <a:lnTo>
                  <a:pt x="0" y="0"/>
                </a:lnTo>
                <a:close/>
              </a:path>
            </a:pathLst>
          </a:custGeom>
          <a:blipFill rotWithShape="1">
            <a:blip r:embed="rId4">
              <a:alphaModFix/>
            </a:blip>
            <a:stretch>
              <a:fillRect/>
            </a:stretch>
          </a:blipFill>
          <a:ln>
            <a:noFill/>
          </a:ln>
        </p:spPr>
        <p:txBody>
          <a:bodyPr/>
          <a:lstStyle/>
          <a:p>
            <a:endParaRPr lang="en-US"/>
          </a:p>
        </p:txBody>
      </p:sp>
      <p:sp>
        <p:nvSpPr>
          <p:cNvPr id="294" name="Google Shape;294;p28"/>
          <p:cNvSpPr/>
          <p:nvPr/>
        </p:nvSpPr>
        <p:spPr>
          <a:xfrm>
            <a:off x="8039076" y="4145668"/>
            <a:ext cx="1007324" cy="1168836"/>
          </a:xfrm>
          <a:custGeom>
            <a:avLst/>
            <a:gdLst/>
            <a:ahLst/>
            <a:cxnLst/>
            <a:rect l="l" t="t" r="r" b="b"/>
            <a:pathLst>
              <a:path w="1007324" h="1168836" extrusionOk="0">
                <a:moveTo>
                  <a:pt x="0" y="0"/>
                </a:moveTo>
                <a:lnTo>
                  <a:pt x="1007324" y="0"/>
                </a:lnTo>
                <a:lnTo>
                  <a:pt x="1007324" y="1168836"/>
                </a:lnTo>
                <a:lnTo>
                  <a:pt x="0" y="1168836"/>
                </a:lnTo>
                <a:lnTo>
                  <a:pt x="0" y="0"/>
                </a:lnTo>
                <a:close/>
              </a:path>
            </a:pathLst>
          </a:custGeom>
          <a:blipFill rotWithShape="1">
            <a:blip r:embed="rId5">
              <a:alphaModFix/>
            </a:blip>
            <a:stretch>
              <a:fillRect/>
            </a:stretch>
          </a:blipFill>
          <a:ln>
            <a:noFill/>
          </a:ln>
        </p:spPr>
        <p:txBody>
          <a:bodyPr/>
          <a:lstStyle/>
          <a:p>
            <a:endParaRPr lang="en-US"/>
          </a:p>
        </p:txBody>
      </p:sp>
      <p:sp>
        <p:nvSpPr>
          <p:cNvPr id="295" name="Google Shape;295;p28"/>
          <p:cNvSpPr/>
          <p:nvPr/>
        </p:nvSpPr>
        <p:spPr>
          <a:xfrm>
            <a:off x="9141650" y="4145668"/>
            <a:ext cx="748055" cy="1168836"/>
          </a:xfrm>
          <a:custGeom>
            <a:avLst/>
            <a:gdLst/>
            <a:ahLst/>
            <a:cxnLst/>
            <a:rect l="l" t="t" r="r" b="b"/>
            <a:pathLst>
              <a:path w="748055" h="1168836" extrusionOk="0">
                <a:moveTo>
                  <a:pt x="0" y="0"/>
                </a:moveTo>
                <a:lnTo>
                  <a:pt x="748056" y="0"/>
                </a:lnTo>
                <a:lnTo>
                  <a:pt x="748056" y="1168836"/>
                </a:lnTo>
                <a:lnTo>
                  <a:pt x="0" y="1168836"/>
                </a:lnTo>
                <a:lnTo>
                  <a:pt x="0" y="0"/>
                </a:lnTo>
                <a:close/>
              </a:path>
            </a:pathLst>
          </a:custGeom>
          <a:blipFill rotWithShape="1">
            <a:blip r:embed="rId6">
              <a:alphaModFix/>
            </a:blip>
            <a:stretch>
              <a:fillRect/>
            </a:stretch>
          </a:blipFill>
          <a:ln>
            <a:noFill/>
          </a:ln>
        </p:spPr>
        <p:txBody>
          <a:bodyPr/>
          <a:lstStyle/>
          <a:p>
            <a:endParaRPr lang="en-US"/>
          </a:p>
        </p:txBody>
      </p:sp>
      <p:sp>
        <p:nvSpPr>
          <p:cNvPr id="296" name="Google Shape;296;p28"/>
          <p:cNvSpPr/>
          <p:nvPr/>
        </p:nvSpPr>
        <p:spPr>
          <a:xfrm>
            <a:off x="9984956" y="4145668"/>
            <a:ext cx="909567" cy="1168836"/>
          </a:xfrm>
          <a:custGeom>
            <a:avLst/>
            <a:gdLst/>
            <a:ahLst/>
            <a:cxnLst/>
            <a:rect l="l" t="t" r="r" b="b"/>
            <a:pathLst>
              <a:path w="909567" h="1168836" extrusionOk="0">
                <a:moveTo>
                  <a:pt x="0" y="0"/>
                </a:moveTo>
                <a:lnTo>
                  <a:pt x="909567" y="0"/>
                </a:lnTo>
                <a:lnTo>
                  <a:pt x="909567" y="1168836"/>
                </a:lnTo>
                <a:lnTo>
                  <a:pt x="0" y="1168836"/>
                </a:lnTo>
                <a:lnTo>
                  <a:pt x="0" y="0"/>
                </a:lnTo>
                <a:close/>
              </a:path>
            </a:pathLst>
          </a:custGeom>
          <a:blipFill rotWithShape="1">
            <a:blip r:embed="rId7">
              <a:alphaModFix/>
            </a:blip>
            <a:stretch>
              <a:fillRect/>
            </a:stretch>
          </a:blipFill>
          <a:ln>
            <a:noFill/>
          </a:ln>
        </p:spPr>
        <p:txBody>
          <a:bodyPr/>
          <a:lstStyle/>
          <a:p>
            <a:endParaRPr lang="en-US"/>
          </a:p>
        </p:txBody>
      </p:sp>
      <p:sp>
        <p:nvSpPr>
          <p:cNvPr id="297" name="Google Shape;297;p28"/>
          <p:cNvSpPr/>
          <p:nvPr/>
        </p:nvSpPr>
        <p:spPr>
          <a:xfrm>
            <a:off x="10989773" y="4145668"/>
            <a:ext cx="826686" cy="1168836"/>
          </a:xfrm>
          <a:custGeom>
            <a:avLst/>
            <a:gdLst/>
            <a:ahLst/>
            <a:cxnLst/>
            <a:rect l="l" t="t" r="r" b="b"/>
            <a:pathLst>
              <a:path w="826686" h="1168836" extrusionOk="0">
                <a:moveTo>
                  <a:pt x="0" y="0"/>
                </a:moveTo>
                <a:lnTo>
                  <a:pt x="826686" y="0"/>
                </a:lnTo>
                <a:lnTo>
                  <a:pt x="826686" y="1168836"/>
                </a:lnTo>
                <a:lnTo>
                  <a:pt x="0" y="1168836"/>
                </a:lnTo>
                <a:lnTo>
                  <a:pt x="0" y="0"/>
                </a:lnTo>
                <a:close/>
              </a:path>
            </a:pathLst>
          </a:custGeom>
          <a:blipFill rotWithShape="1">
            <a:blip r:embed="rId8">
              <a:alphaModFix/>
            </a:blip>
            <a:stretch>
              <a:fillRect/>
            </a:stretch>
          </a:blipFill>
          <a:ln>
            <a:noFill/>
          </a:ln>
        </p:spPr>
        <p:txBody>
          <a:bodyPr/>
          <a:lstStyle/>
          <a:p>
            <a:endParaRPr lang="en-US"/>
          </a:p>
        </p:txBody>
      </p:sp>
      <p:sp>
        <p:nvSpPr>
          <p:cNvPr id="298" name="Google Shape;298;p28"/>
          <p:cNvSpPr/>
          <p:nvPr/>
        </p:nvSpPr>
        <p:spPr>
          <a:xfrm>
            <a:off x="7512671" y="5593936"/>
            <a:ext cx="847938" cy="1168836"/>
          </a:xfrm>
          <a:custGeom>
            <a:avLst/>
            <a:gdLst/>
            <a:ahLst/>
            <a:cxnLst/>
            <a:rect l="l" t="t" r="r" b="b"/>
            <a:pathLst>
              <a:path w="847938" h="1168836" extrusionOk="0">
                <a:moveTo>
                  <a:pt x="0" y="0"/>
                </a:moveTo>
                <a:lnTo>
                  <a:pt x="847938" y="0"/>
                </a:lnTo>
                <a:lnTo>
                  <a:pt x="847938" y="1168836"/>
                </a:lnTo>
                <a:lnTo>
                  <a:pt x="0" y="1168836"/>
                </a:lnTo>
                <a:lnTo>
                  <a:pt x="0" y="0"/>
                </a:lnTo>
                <a:close/>
              </a:path>
            </a:pathLst>
          </a:custGeom>
          <a:blipFill rotWithShape="1">
            <a:blip r:embed="rId9">
              <a:alphaModFix/>
            </a:blip>
            <a:stretch>
              <a:fillRect/>
            </a:stretch>
          </a:blipFill>
          <a:ln>
            <a:noFill/>
          </a:ln>
        </p:spPr>
        <p:txBody>
          <a:bodyPr/>
          <a:lstStyle/>
          <a:p>
            <a:endParaRPr lang="en-US"/>
          </a:p>
        </p:txBody>
      </p:sp>
      <p:sp>
        <p:nvSpPr>
          <p:cNvPr id="299" name="Google Shape;299;p28"/>
          <p:cNvSpPr/>
          <p:nvPr/>
        </p:nvSpPr>
        <p:spPr>
          <a:xfrm rot="306661">
            <a:off x="8486254" y="5593936"/>
            <a:ext cx="909567" cy="1168836"/>
          </a:xfrm>
          <a:custGeom>
            <a:avLst/>
            <a:gdLst/>
            <a:ahLst/>
            <a:cxnLst/>
            <a:rect l="l" t="t" r="r" b="b"/>
            <a:pathLst>
              <a:path w="909567" h="1168836" extrusionOk="0">
                <a:moveTo>
                  <a:pt x="0" y="0"/>
                </a:moveTo>
                <a:lnTo>
                  <a:pt x="909567" y="0"/>
                </a:lnTo>
                <a:lnTo>
                  <a:pt x="909567" y="1168836"/>
                </a:lnTo>
                <a:lnTo>
                  <a:pt x="0" y="1168836"/>
                </a:lnTo>
                <a:lnTo>
                  <a:pt x="0" y="0"/>
                </a:lnTo>
                <a:close/>
              </a:path>
            </a:pathLst>
          </a:custGeom>
          <a:blipFill rotWithShape="1">
            <a:blip r:embed="rId10">
              <a:alphaModFix/>
            </a:blip>
            <a:stretch>
              <a:fillRect/>
            </a:stretch>
          </a:blipFill>
          <a:ln>
            <a:noFill/>
          </a:ln>
        </p:spPr>
        <p:txBody>
          <a:bodyPr/>
          <a:lstStyle/>
          <a:p>
            <a:endParaRPr lang="en-US"/>
          </a:p>
        </p:txBody>
      </p:sp>
      <p:sp>
        <p:nvSpPr>
          <p:cNvPr id="300" name="Google Shape;300;p28"/>
          <p:cNvSpPr/>
          <p:nvPr/>
        </p:nvSpPr>
        <p:spPr>
          <a:xfrm>
            <a:off x="9542772" y="5593936"/>
            <a:ext cx="826686" cy="1168836"/>
          </a:xfrm>
          <a:custGeom>
            <a:avLst/>
            <a:gdLst/>
            <a:ahLst/>
            <a:cxnLst/>
            <a:rect l="l" t="t" r="r" b="b"/>
            <a:pathLst>
              <a:path w="826686" h="1168836" extrusionOk="0">
                <a:moveTo>
                  <a:pt x="0" y="0"/>
                </a:moveTo>
                <a:lnTo>
                  <a:pt x="826686" y="0"/>
                </a:lnTo>
                <a:lnTo>
                  <a:pt x="826686" y="1168836"/>
                </a:lnTo>
                <a:lnTo>
                  <a:pt x="0" y="1168836"/>
                </a:lnTo>
                <a:lnTo>
                  <a:pt x="0" y="0"/>
                </a:lnTo>
                <a:close/>
              </a:path>
            </a:pathLst>
          </a:custGeom>
          <a:blipFill rotWithShape="1">
            <a:blip r:embed="rId11">
              <a:alphaModFix/>
            </a:blip>
            <a:stretch>
              <a:fillRect/>
            </a:stretch>
          </a:blipFill>
          <a:ln>
            <a:noFill/>
          </a:ln>
        </p:spPr>
        <p:txBody>
          <a:bodyPr/>
          <a:lstStyle/>
          <a:p>
            <a:endParaRPr lang="en-US"/>
          </a:p>
        </p:txBody>
      </p:sp>
      <p:sp>
        <p:nvSpPr>
          <p:cNvPr id="301" name="Google Shape;301;p28"/>
          <p:cNvSpPr/>
          <p:nvPr/>
        </p:nvSpPr>
        <p:spPr>
          <a:xfrm>
            <a:off x="10411707" y="5593936"/>
            <a:ext cx="1183904" cy="1168836"/>
          </a:xfrm>
          <a:custGeom>
            <a:avLst/>
            <a:gdLst/>
            <a:ahLst/>
            <a:cxnLst/>
            <a:rect l="l" t="t" r="r" b="b"/>
            <a:pathLst>
              <a:path w="1183904" h="1168836" extrusionOk="0">
                <a:moveTo>
                  <a:pt x="0" y="0"/>
                </a:moveTo>
                <a:lnTo>
                  <a:pt x="1183904" y="0"/>
                </a:lnTo>
                <a:lnTo>
                  <a:pt x="1183904" y="1168836"/>
                </a:lnTo>
                <a:lnTo>
                  <a:pt x="0" y="1168836"/>
                </a:lnTo>
                <a:lnTo>
                  <a:pt x="0" y="0"/>
                </a:lnTo>
                <a:close/>
              </a:path>
            </a:pathLst>
          </a:custGeom>
          <a:blipFill rotWithShape="1">
            <a:blip r:embed="rId12">
              <a:alphaModFix/>
            </a:blip>
            <a:stretch>
              <a:fillRect/>
            </a:stretch>
          </a:blipFill>
          <a:ln>
            <a:noFill/>
          </a:ln>
        </p:spPr>
        <p:txBody>
          <a:bodyPr/>
          <a:lstStyle/>
          <a:p>
            <a:endParaRPr lang="en-US"/>
          </a:p>
        </p:txBody>
      </p:sp>
      <p:sp>
        <p:nvSpPr>
          <p:cNvPr id="302" name="Google Shape;302;p28"/>
          <p:cNvSpPr/>
          <p:nvPr/>
        </p:nvSpPr>
        <p:spPr>
          <a:xfrm>
            <a:off x="11677989" y="5593936"/>
            <a:ext cx="1007324" cy="1168836"/>
          </a:xfrm>
          <a:custGeom>
            <a:avLst/>
            <a:gdLst/>
            <a:ahLst/>
            <a:cxnLst/>
            <a:rect l="l" t="t" r="r" b="b"/>
            <a:pathLst>
              <a:path w="1007324" h="1168836" extrusionOk="0">
                <a:moveTo>
                  <a:pt x="0" y="0"/>
                </a:moveTo>
                <a:lnTo>
                  <a:pt x="1007324" y="0"/>
                </a:lnTo>
                <a:lnTo>
                  <a:pt x="1007324" y="1168836"/>
                </a:lnTo>
                <a:lnTo>
                  <a:pt x="0" y="1168836"/>
                </a:lnTo>
                <a:lnTo>
                  <a:pt x="0" y="0"/>
                </a:lnTo>
                <a:close/>
              </a:path>
            </a:pathLst>
          </a:custGeom>
          <a:blipFill rotWithShape="1">
            <a:blip r:embed="rId13">
              <a:alphaModFix/>
            </a:blip>
            <a:stretch>
              <a:fillRect/>
            </a:stretch>
          </a:blipFill>
          <a:ln>
            <a:noFill/>
          </a:ln>
        </p:spPr>
        <p:txBody>
          <a:bodyPr/>
          <a:lstStyle/>
          <a:p>
            <a:endParaRPr lang="en-US"/>
          </a:p>
        </p:txBody>
      </p:sp>
      <p:sp>
        <p:nvSpPr>
          <p:cNvPr id="303" name="Google Shape;303;p28"/>
          <p:cNvSpPr/>
          <p:nvPr/>
        </p:nvSpPr>
        <p:spPr>
          <a:xfrm>
            <a:off x="12818281" y="5593936"/>
            <a:ext cx="667299" cy="1168836"/>
          </a:xfrm>
          <a:custGeom>
            <a:avLst/>
            <a:gdLst/>
            <a:ahLst/>
            <a:cxnLst/>
            <a:rect l="l" t="t" r="r" b="b"/>
            <a:pathLst>
              <a:path w="667299" h="1168836" extrusionOk="0">
                <a:moveTo>
                  <a:pt x="0" y="0"/>
                </a:moveTo>
                <a:lnTo>
                  <a:pt x="667299" y="0"/>
                </a:lnTo>
                <a:lnTo>
                  <a:pt x="667299" y="1168836"/>
                </a:lnTo>
                <a:lnTo>
                  <a:pt x="0" y="1168836"/>
                </a:lnTo>
                <a:lnTo>
                  <a:pt x="0" y="0"/>
                </a:lnTo>
                <a:close/>
              </a:path>
            </a:pathLst>
          </a:custGeom>
          <a:blipFill rotWithShape="1">
            <a:blip r:embed="rId14">
              <a:alphaModFix/>
            </a:blip>
            <a:stretch>
              <a:fillRect/>
            </a:stretch>
          </a:blipFill>
          <a:ln>
            <a:noFill/>
          </a:ln>
        </p:spPr>
        <p:txBody>
          <a:bodyPr/>
          <a:lstStyle/>
          <a:p>
            <a:endParaRPr lang="en-US"/>
          </a:p>
        </p:txBody>
      </p:sp>
      <p:grpSp>
        <p:nvGrpSpPr>
          <p:cNvPr id="304" name="Google Shape;304;p28"/>
          <p:cNvGrpSpPr/>
          <p:nvPr/>
        </p:nvGrpSpPr>
        <p:grpSpPr>
          <a:xfrm>
            <a:off x="11968027" y="4191240"/>
            <a:ext cx="1183904" cy="1168836"/>
            <a:chOff x="0" y="0"/>
            <a:chExt cx="1578539" cy="1558448"/>
          </a:xfrm>
        </p:grpSpPr>
        <p:sp>
          <p:nvSpPr>
            <p:cNvPr id="305" name="Google Shape;305;p28"/>
            <p:cNvSpPr/>
            <p:nvPr/>
          </p:nvSpPr>
          <p:spPr>
            <a:xfrm>
              <a:off x="0" y="0"/>
              <a:ext cx="1578539" cy="1558448"/>
            </a:xfrm>
            <a:custGeom>
              <a:avLst/>
              <a:gdLst/>
              <a:ahLst/>
              <a:cxnLst/>
              <a:rect l="l" t="t" r="r" b="b"/>
              <a:pathLst>
                <a:path w="1578539" h="1558448" extrusionOk="0">
                  <a:moveTo>
                    <a:pt x="0" y="0"/>
                  </a:moveTo>
                  <a:lnTo>
                    <a:pt x="1578539" y="0"/>
                  </a:lnTo>
                  <a:lnTo>
                    <a:pt x="1578539" y="1558448"/>
                  </a:lnTo>
                  <a:lnTo>
                    <a:pt x="0" y="1558448"/>
                  </a:lnTo>
                  <a:lnTo>
                    <a:pt x="0" y="0"/>
                  </a:lnTo>
                  <a:close/>
                </a:path>
              </a:pathLst>
            </a:custGeom>
            <a:blipFill rotWithShape="1">
              <a:blip r:embed="rId15">
                <a:alphaModFix/>
              </a:blip>
              <a:stretch>
                <a:fillRect/>
              </a:stretch>
            </a:blipFill>
            <a:ln>
              <a:noFill/>
            </a:ln>
          </p:spPr>
          <p:txBody>
            <a:bodyPr/>
            <a:lstStyle/>
            <a:p>
              <a:endParaRPr lang="en-US"/>
            </a:p>
          </p:txBody>
        </p:sp>
        <p:sp>
          <p:nvSpPr>
            <p:cNvPr id="306" name="Google Shape;306;p28"/>
            <p:cNvSpPr/>
            <p:nvPr/>
          </p:nvSpPr>
          <p:spPr>
            <a:xfrm rot="206852">
              <a:off x="170933" y="175106"/>
              <a:ext cx="1050742" cy="1287101"/>
            </a:xfrm>
            <a:custGeom>
              <a:avLst/>
              <a:gdLst/>
              <a:ahLst/>
              <a:cxnLst/>
              <a:rect l="l" t="t" r="r" b="b"/>
              <a:pathLst>
                <a:path w="1050742" h="1287101" extrusionOk="0">
                  <a:moveTo>
                    <a:pt x="0" y="0"/>
                  </a:moveTo>
                  <a:lnTo>
                    <a:pt x="1050743" y="0"/>
                  </a:lnTo>
                  <a:lnTo>
                    <a:pt x="1050743" y="1287101"/>
                  </a:lnTo>
                  <a:lnTo>
                    <a:pt x="0" y="1287101"/>
                  </a:lnTo>
                  <a:lnTo>
                    <a:pt x="0" y="0"/>
                  </a:lnTo>
                  <a:close/>
                </a:path>
              </a:pathLst>
            </a:custGeom>
            <a:blipFill rotWithShape="1">
              <a:blip r:embed="rId16">
                <a:alphaModFix/>
              </a:blip>
              <a:stretch>
                <a:fillRect/>
              </a:stretch>
            </a:blipFill>
            <a:ln>
              <a:noFill/>
            </a:ln>
          </p:spPr>
          <p:txBody>
            <a:bodyPr/>
            <a:lstStyle/>
            <a:p>
              <a:endParaRPr lang="en-US"/>
            </a:p>
          </p:txBody>
        </p:sp>
      </p:grpSp>
      <p:sp>
        <p:nvSpPr>
          <p:cNvPr id="307" name="Google Shape;307;p28"/>
          <p:cNvSpPr/>
          <p:nvPr/>
        </p:nvSpPr>
        <p:spPr>
          <a:xfrm>
            <a:off x="6707491" y="5593936"/>
            <a:ext cx="762931" cy="1168836"/>
          </a:xfrm>
          <a:custGeom>
            <a:avLst/>
            <a:gdLst/>
            <a:ahLst/>
            <a:cxnLst/>
            <a:rect l="l" t="t" r="r" b="b"/>
            <a:pathLst>
              <a:path w="762931" h="1168836" extrusionOk="0">
                <a:moveTo>
                  <a:pt x="0" y="0"/>
                </a:moveTo>
                <a:lnTo>
                  <a:pt x="762931" y="0"/>
                </a:lnTo>
                <a:lnTo>
                  <a:pt x="762931" y="1168836"/>
                </a:lnTo>
                <a:lnTo>
                  <a:pt x="0" y="1168836"/>
                </a:lnTo>
                <a:lnTo>
                  <a:pt x="0" y="0"/>
                </a:lnTo>
                <a:close/>
              </a:path>
            </a:pathLst>
          </a:custGeom>
          <a:blipFill rotWithShape="1">
            <a:blip r:embed="rId17">
              <a:alphaModFix/>
            </a:blip>
            <a:stretch>
              <a:fillRect/>
            </a:stretch>
          </a:blipFill>
          <a:ln>
            <a:noFill/>
          </a:ln>
        </p:spPr>
        <p:txBody>
          <a:bodyPr/>
          <a:lstStyle/>
          <a:p>
            <a:endParaRPr lang="en-US"/>
          </a:p>
        </p:txBody>
      </p:sp>
      <p:sp>
        <p:nvSpPr>
          <p:cNvPr id="308" name="Google Shape;308;p28"/>
          <p:cNvSpPr/>
          <p:nvPr/>
        </p:nvSpPr>
        <p:spPr>
          <a:xfrm>
            <a:off x="6707491" y="7038997"/>
            <a:ext cx="943218" cy="2247338"/>
          </a:xfrm>
          <a:custGeom>
            <a:avLst/>
            <a:gdLst/>
            <a:ahLst/>
            <a:cxnLst/>
            <a:rect l="l" t="t" r="r" b="b"/>
            <a:pathLst>
              <a:path w="943218" h="2247338" extrusionOk="0">
                <a:moveTo>
                  <a:pt x="0" y="0"/>
                </a:moveTo>
                <a:lnTo>
                  <a:pt x="943218" y="0"/>
                </a:lnTo>
                <a:lnTo>
                  <a:pt x="943218" y="2247338"/>
                </a:lnTo>
                <a:lnTo>
                  <a:pt x="0" y="2247338"/>
                </a:lnTo>
                <a:lnTo>
                  <a:pt x="0" y="0"/>
                </a:lnTo>
                <a:close/>
              </a:path>
            </a:pathLst>
          </a:custGeom>
          <a:blipFill rotWithShape="1">
            <a:blip r:embed="rId18">
              <a:alphaModFix/>
            </a:blip>
            <a:stretch>
              <a:fillRect l="-9949" b="-2547"/>
            </a:stretch>
          </a:blipFill>
          <a:ln>
            <a:noFill/>
          </a:ln>
        </p:spPr>
        <p:txBody>
          <a:bodyPr/>
          <a:lstStyle/>
          <a:p>
            <a:endParaRPr lang="en-US"/>
          </a:p>
        </p:txBody>
      </p:sp>
      <p:sp>
        <p:nvSpPr>
          <p:cNvPr id="309" name="Google Shape;309;p28"/>
          <p:cNvSpPr/>
          <p:nvPr/>
        </p:nvSpPr>
        <p:spPr>
          <a:xfrm flipH="1">
            <a:off x="14995062" y="4210522"/>
            <a:ext cx="2043306" cy="2225021"/>
          </a:xfrm>
          <a:custGeom>
            <a:avLst/>
            <a:gdLst/>
            <a:ahLst/>
            <a:cxnLst/>
            <a:rect l="l" t="t" r="r" b="b"/>
            <a:pathLst>
              <a:path w="2043306" h="2225021" extrusionOk="0">
                <a:moveTo>
                  <a:pt x="2043306" y="0"/>
                </a:moveTo>
                <a:lnTo>
                  <a:pt x="0" y="0"/>
                </a:lnTo>
                <a:lnTo>
                  <a:pt x="0" y="2225021"/>
                </a:lnTo>
                <a:lnTo>
                  <a:pt x="2043306" y="2225021"/>
                </a:lnTo>
                <a:lnTo>
                  <a:pt x="2043306" y="0"/>
                </a:lnTo>
                <a:close/>
              </a:path>
            </a:pathLst>
          </a:custGeom>
          <a:blipFill rotWithShape="1">
            <a:blip r:embed="rId19">
              <a:alphaModFix/>
            </a:blip>
            <a:stretch>
              <a:fillRect l="-7143" b="-2227"/>
            </a:stretch>
          </a:blipFill>
          <a:ln>
            <a:noFill/>
          </a:ln>
        </p:spPr>
        <p:txBody>
          <a:bodyPr/>
          <a:lstStyle/>
          <a:p>
            <a:endParaRPr lang="en-US"/>
          </a:p>
        </p:txBody>
      </p:sp>
      <p:sp>
        <p:nvSpPr>
          <p:cNvPr id="310" name="Google Shape;310;p28"/>
          <p:cNvSpPr/>
          <p:nvPr/>
        </p:nvSpPr>
        <p:spPr>
          <a:xfrm>
            <a:off x="7827706" y="7077188"/>
            <a:ext cx="842862" cy="2105406"/>
          </a:xfrm>
          <a:custGeom>
            <a:avLst/>
            <a:gdLst/>
            <a:ahLst/>
            <a:cxnLst/>
            <a:rect l="l" t="t" r="r" b="b"/>
            <a:pathLst>
              <a:path w="842862" h="2105406" extrusionOk="0">
                <a:moveTo>
                  <a:pt x="0" y="0"/>
                </a:moveTo>
                <a:lnTo>
                  <a:pt x="842862" y="0"/>
                </a:lnTo>
                <a:lnTo>
                  <a:pt x="842862" y="2105406"/>
                </a:lnTo>
                <a:lnTo>
                  <a:pt x="0" y="2105406"/>
                </a:lnTo>
                <a:lnTo>
                  <a:pt x="0" y="0"/>
                </a:lnTo>
                <a:close/>
              </a:path>
            </a:pathLst>
          </a:custGeom>
          <a:blipFill rotWithShape="1">
            <a:blip r:embed="rId20">
              <a:alphaModFix/>
            </a:blip>
            <a:stretch>
              <a:fillRect t="-4544" b="-14070"/>
            </a:stretch>
          </a:blipFill>
          <a:ln>
            <a:noFill/>
          </a:ln>
        </p:spPr>
        <p:txBody>
          <a:bodyPr/>
          <a:lstStyle/>
          <a:p>
            <a:endParaRPr lang="en-US"/>
          </a:p>
        </p:txBody>
      </p:sp>
      <p:sp>
        <p:nvSpPr>
          <p:cNvPr id="311" name="Google Shape;311;p28"/>
          <p:cNvSpPr/>
          <p:nvPr/>
        </p:nvSpPr>
        <p:spPr>
          <a:xfrm>
            <a:off x="8670568" y="7038997"/>
            <a:ext cx="1057122" cy="2145420"/>
          </a:xfrm>
          <a:custGeom>
            <a:avLst/>
            <a:gdLst/>
            <a:ahLst/>
            <a:cxnLst/>
            <a:rect l="l" t="t" r="r" b="b"/>
            <a:pathLst>
              <a:path w="1057122" h="2145420" extrusionOk="0">
                <a:moveTo>
                  <a:pt x="0" y="0"/>
                </a:moveTo>
                <a:lnTo>
                  <a:pt x="1057122" y="0"/>
                </a:lnTo>
                <a:lnTo>
                  <a:pt x="1057122" y="2145420"/>
                </a:lnTo>
                <a:lnTo>
                  <a:pt x="0" y="2145420"/>
                </a:lnTo>
                <a:lnTo>
                  <a:pt x="0" y="0"/>
                </a:lnTo>
                <a:close/>
              </a:path>
            </a:pathLst>
          </a:custGeom>
          <a:blipFill rotWithShape="1">
            <a:blip r:embed="rId21">
              <a:alphaModFix/>
            </a:blip>
            <a:stretch>
              <a:fillRect l="-2427" b="-5971"/>
            </a:stretch>
          </a:blipFill>
          <a:ln>
            <a:noFill/>
          </a:ln>
        </p:spPr>
        <p:txBody>
          <a:bodyPr/>
          <a:lstStyle/>
          <a:p>
            <a:endParaRPr lang="en-US"/>
          </a:p>
        </p:txBody>
      </p:sp>
      <p:sp>
        <p:nvSpPr>
          <p:cNvPr id="312" name="Google Shape;312;p28"/>
          <p:cNvSpPr/>
          <p:nvPr/>
        </p:nvSpPr>
        <p:spPr>
          <a:xfrm>
            <a:off x="14173245" y="4160854"/>
            <a:ext cx="2210610" cy="1138464"/>
          </a:xfrm>
          <a:custGeom>
            <a:avLst/>
            <a:gdLst/>
            <a:ahLst/>
            <a:cxnLst/>
            <a:rect l="l" t="t" r="r" b="b"/>
            <a:pathLst>
              <a:path w="2210610" h="1138464" extrusionOk="0">
                <a:moveTo>
                  <a:pt x="0" y="0"/>
                </a:moveTo>
                <a:lnTo>
                  <a:pt x="2210610" y="0"/>
                </a:lnTo>
                <a:lnTo>
                  <a:pt x="2210610" y="1138464"/>
                </a:lnTo>
                <a:lnTo>
                  <a:pt x="0" y="1138464"/>
                </a:lnTo>
                <a:lnTo>
                  <a:pt x="0" y="0"/>
                </a:lnTo>
                <a:close/>
              </a:path>
            </a:pathLst>
          </a:custGeom>
          <a:blipFill rotWithShape="1">
            <a:blip r:embed="rId22">
              <a:alphaModFix/>
            </a:blip>
            <a:stretch>
              <a:fillRect/>
            </a:stretch>
          </a:blipFill>
          <a:ln>
            <a:noFill/>
          </a:ln>
        </p:spPr>
        <p:txBody>
          <a:bodyPr/>
          <a:lstStyle/>
          <a:p>
            <a:endParaRPr lang="en-US"/>
          </a:p>
        </p:txBody>
      </p:sp>
      <p:sp>
        <p:nvSpPr>
          <p:cNvPr id="313" name="Google Shape;313;p28"/>
          <p:cNvSpPr/>
          <p:nvPr/>
        </p:nvSpPr>
        <p:spPr>
          <a:xfrm flipH="1">
            <a:off x="9843031" y="7212586"/>
            <a:ext cx="1926753" cy="1834611"/>
          </a:xfrm>
          <a:custGeom>
            <a:avLst/>
            <a:gdLst/>
            <a:ahLst/>
            <a:cxnLst/>
            <a:rect l="l" t="t" r="r" b="b"/>
            <a:pathLst>
              <a:path w="1926753" h="1834611" extrusionOk="0">
                <a:moveTo>
                  <a:pt x="1926753" y="0"/>
                </a:moveTo>
                <a:lnTo>
                  <a:pt x="0" y="0"/>
                </a:lnTo>
                <a:lnTo>
                  <a:pt x="0" y="1834611"/>
                </a:lnTo>
                <a:lnTo>
                  <a:pt x="1926753" y="1834611"/>
                </a:lnTo>
                <a:lnTo>
                  <a:pt x="1926753" y="0"/>
                </a:lnTo>
                <a:close/>
              </a:path>
            </a:pathLst>
          </a:custGeom>
          <a:blipFill rotWithShape="1">
            <a:blip r:embed="rId23">
              <a:alphaModFix/>
            </a:blip>
            <a:stretch>
              <a:fillRect t="-5821" r="-8054"/>
            </a:stretch>
          </a:blipFill>
          <a:ln>
            <a:noFill/>
          </a:ln>
        </p:spPr>
        <p:txBody>
          <a:bodyPr/>
          <a:lstStyle/>
          <a:p>
            <a:endParaRPr lang="en-US"/>
          </a:p>
        </p:txBody>
      </p:sp>
      <p:sp>
        <p:nvSpPr>
          <p:cNvPr id="314" name="Google Shape;314;p28"/>
          <p:cNvSpPr/>
          <p:nvPr/>
        </p:nvSpPr>
        <p:spPr>
          <a:xfrm flipH="1">
            <a:off x="11537440" y="7001809"/>
            <a:ext cx="637773" cy="736923"/>
          </a:xfrm>
          <a:custGeom>
            <a:avLst/>
            <a:gdLst/>
            <a:ahLst/>
            <a:cxnLst/>
            <a:rect l="l" t="t" r="r" b="b"/>
            <a:pathLst>
              <a:path w="637773" h="736923" extrusionOk="0">
                <a:moveTo>
                  <a:pt x="637773" y="0"/>
                </a:moveTo>
                <a:lnTo>
                  <a:pt x="0" y="0"/>
                </a:lnTo>
                <a:lnTo>
                  <a:pt x="0" y="736923"/>
                </a:lnTo>
                <a:lnTo>
                  <a:pt x="637773" y="736923"/>
                </a:lnTo>
                <a:lnTo>
                  <a:pt x="637773" y="0"/>
                </a:lnTo>
                <a:close/>
              </a:path>
            </a:pathLst>
          </a:custGeom>
          <a:blipFill rotWithShape="1">
            <a:blip r:embed="rId24">
              <a:alphaModFix/>
            </a:blip>
            <a:stretch>
              <a:fillRect/>
            </a:stretch>
          </a:blipFill>
          <a:ln>
            <a:noFill/>
          </a:ln>
        </p:spPr>
        <p:txBody>
          <a:bodyPr/>
          <a:lstStyle/>
          <a:p>
            <a:endParaRPr lang="en-US"/>
          </a:p>
        </p:txBody>
      </p:sp>
      <p:sp>
        <p:nvSpPr>
          <p:cNvPr id="315" name="Google Shape;315;p28"/>
          <p:cNvSpPr/>
          <p:nvPr/>
        </p:nvSpPr>
        <p:spPr>
          <a:xfrm>
            <a:off x="13609973" y="5473571"/>
            <a:ext cx="1340362" cy="1396210"/>
          </a:xfrm>
          <a:custGeom>
            <a:avLst/>
            <a:gdLst/>
            <a:ahLst/>
            <a:cxnLst/>
            <a:rect l="l" t="t" r="r" b="b"/>
            <a:pathLst>
              <a:path w="1340362" h="1396210" extrusionOk="0">
                <a:moveTo>
                  <a:pt x="0" y="0"/>
                </a:moveTo>
                <a:lnTo>
                  <a:pt x="1340362" y="0"/>
                </a:lnTo>
                <a:lnTo>
                  <a:pt x="1340362" y="1396210"/>
                </a:lnTo>
                <a:lnTo>
                  <a:pt x="0" y="1396210"/>
                </a:lnTo>
                <a:lnTo>
                  <a:pt x="0" y="0"/>
                </a:lnTo>
                <a:close/>
              </a:path>
            </a:pathLst>
          </a:custGeom>
          <a:blipFill rotWithShape="1">
            <a:blip r:embed="rId25">
              <a:alphaModFix/>
            </a:blip>
            <a:stretch>
              <a:fillRect/>
            </a:stretch>
          </a:blipFill>
          <a:ln>
            <a:noFill/>
          </a:ln>
        </p:spPr>
        <p:txBody>
          <a:bodyPr/>
          <a:lstStyle/>
          <a:p>
            <a:endParaRPr lang="en-US"/>
          </a:p>
        </p:txBody>
      </p:sp>
      <p:sp>
        <p:nvSpPr>
          <p:cNvPr id="316" name="Google Shape;316;p28"/>
          <p:cNvSpPr/>
          <p:nvPr/>
        </p:nvSpPr>
        <p:spPr>
          <a:xfrm>
            <a:off x="14907290" y="7038997"/>
            <a:ext cx="1875097" cy="2168809"/>
          </a:xfrm>
          <a:custGeom>
            <a:avLst/>
            <a:gdLst/>
            <a:ahLst/>
            <a:cxnLst/>
            <a:rect l="l" t="t" r="r" b="b"/>
            <a:pathLst>
              <a:path w="1875097" h="2168809" extrusionOk="0">
                <a:moveTo>
                  <a:pt x="0" y="0"/>
                </a:moveTo>
                <a:lnTo>
                  <a:pt x="1875097" y="0"/>
                </a:lnTo>
                <a:lnTo>
                  <a:pt x="1875097" y="2168810"/>
                </a:lnTo>
                <a:lnTo>
                  <a:pt x="0" y="2168810"/>
                </a:lnTo>
                <a:lnTo>
                  <a:pt x="0" y="0"/>
                </a:lnTo>
                <a:close/>
              </a:path>
            </a:pathLst>
          </a:custGeom>
          <a:blipFill rotWithShape="1">
            <a:blip r:embed="rId26">
              <a:alphaModFix/>
            </a:blip>
            <a:stretch>
              <a:fillRect r="-7759" b="-3084"/>
            </a:stretch>
          </a:blipFill>
          <a:ln>
            <a:noFill/>
          </a:ln>
        </p:spPr>
        <p:txBody>
          <a:bodyPr/>
          <a:lstStyle/>
          <a:p>
            <a:endParaRPr lang="en-US"/>
          </a:p>
        </p:txBody>
      </p:sp>
      <p:sp>
        <p:nvSpPr>
          <p:cNvPr id="317" name="Google Shape;317;p28"/>
          <p:cNvSpPr/>
          <p:nvPr/>
        </p:nvSpPr>
        <p:spPr>
          <a:xfrm>
            <a:off x="13576385" y="7089491"/>
            <a:ext cx="2661809" cy="2168809"/>
          </a:xfrm>
          <a:custGeom>
            <a:avLst/>
            <a:gdLst/>
            <a:ahLst/>
            <a:cxnLst/>
            <a:rect l="l" t="t" r="r" b="b"/>
            <a:pathLst>
              <a:path w="2661809" h="2168809" extrusionOk="0">
                <a:moveTo>
                  <a:pt x="0" y="0"/>
                </a:moveTo>
                <a:lnTo>
                  <a:pt x="2661810" y="0"/>
                </a:lnTo>
                <a:lnTo>
                  <a:pt x="2661810" y="2168809"/>
                </a:lnTo>
                <a:lnTo>
                  <a:pt x="0" y="2168809"/>
                </a:lnTo>
                <a:lnTo>
                  <a:pt x="0" y="0"/>
                </a:lnTo>
                <a:close/>
              </a:path>
            </a:pathLst>
          </a:custGeom>
          <a:blipFill rotWithShape="1">
            <a:blip r:embed="rId27">
              <a:alphaModFix/>
            </a:blip>
            <a:stretch>
              <a:fillRect t="-10957" b="-7680"/>
            </a:stretch>
          </a:blipFill>
          <a:ln>
            <a:noFill/>
          </a:ln>
        </p:spPr>
        <p:txBody>
          <a:bodyPr/>
          <a:lstStyle/>
          <a:p>
            <a:endParaRPr lang="en-US"/>
          </a:p>
        </p:txBody>
      </p:sp>
      <p:sp>
        <p:nvSpPr>
          <p:cNvPr id="318" name="Google Shape;318;p28"/>
          <p:cNvSpPr/>
          <p:nvPr/>
        </p:nvSpPr>
        <p:spPr>
          <a:xfrm>
            <a:off x="11885125" y="7370270"/>
            <a:ext cx="1866312" cy="1814147"/>
          </a:xfrm>
          <a:custGeom>
            <a:avLst/>
            <a:gdLst/>
            <a:ahLst/>
            <a:cxnLst/>
            <a:rect l="l" t="t" r="r" b="b"/>
            <a:pathLst>
              <a:path w="1866312" h="1814147" extrusionOk="0">
                <a:moveTo>
                  <a:pt x="0" y="0"/>
                </a:moveTo>
                <a:lnTo>
                  <a:pt x="1866312" y="0"/>
                </a:lnTo>
                <a:lnTo>
                  <a:pt x="1866312" y="1814147"/>
                </a:lnTo>
                <a:lnTo>
                  <a:pt x="0" y="1814147"/>
                </a:lnTo>
                <a:lnTo>
                  <a:pt x="0" y="0"/>
                </a:lnTo>
                <a:close/>
              </a:path>
            </a:pathLst>
          </a:custGeom>
          <a:blipFill rotWithShape="1">
            <a:blip r:embed="rId28">
              <a:alphaModFix/>
            </a:blip>
            <a:stretch>
              <a:fillRect l="-4744" t="-711" b="-710"/>
            </a:stretch>
          </a:blipFill>
          <a:ln>
            <a:noFill/>
          </a:ln>
        </p:spPr>
        <p:txBody>
          <a:bodyPr/>
          <a:lstStyle/>
          <a:p>
            <a:endParaRPr lang="en-US"/>
          </a:p>
        </p:txBody>
      </p:sp>
      <p:sp>
        <p:nvSpPr>
          <p:cNvPr id="319" name="Google Shape;319;p28"/>
          <p:cNvSpPr/>
          <p:nvPr/>
        </p:nvSpPr>
        <p:spPr>
          <a:xfrm flipH="1">
            <a:off x="13190897" y="4118544"/>
            <a:ext cx="887098" cy="1314228"/>
          </a:xfrm>
          <a:custGeom>
            <a:avLst/>
            <a:gdLst/>
            <a:ahLst/>
            <a:cxnLst/>
            <a:rect l="l" t="t" r="r" b="b"/>
            <a:pathLst>
              <a:path w="887098" h="1314228" extrusionOk="0">
                <a:moveTo>
                  <a:pt x="887098" y="0"/>
                </a:moveTo>
                <a:lnTo>
                  <a:pt x="0" y="0"/>
                </a:lnTo>
                <a:lnTo>
                  <a:pt x="0" y="1314228"/>
                </a:lnTo>
                <a:lnTo>
                  <a:pt x="887098" y="1314228"/>
                </a:lnTo>
                <a:lnTo>
                  <a:pt x="887098" y="0"/>
                </a:lnTo>
                <a:close/>
              </a:path>
            </a:pathLst>
          </a:custGeom>
          <a:blipFill rotWithShape="1">
            <a:blip r:embed="rId29">
              <a:alphaModFix/>
            </a:blip>
            <a:stretch>
              <a:fillRect t="-1205" r="-225" b="-18004"/>
            </a:stretch>
          </a:blipFill>
          <a:ln>
            <a:noFill/>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343"/>
        <p:cNvGrpSpPr/>
        <p:nvPr/>
      </p:nvGrpSpPr>
      <p:grpSpPr>
        <a:xfrm>
          <a:off x="0" y="0"/>
          <a:ext cx="0" cy="0"/>
          <a:chOff x="0" y="0"/>
          <a:chExt cx="0" cy="0"/>
        </a:xfrm>
      </p:grpSpPr>
      <p:sp>
        <p:nvSpPr>
          <p:cNvPr id="344" name="Google Shape;344;p21"/>
          <p:cNvSpPr/>
          <p:nvPr/>
        </p:nvSpPr>
        <p:spPr>
          <a:xfrm>
            <a:off x="1076325" y="3753074"/>
            <a:ext cx="6110339" cy="1465503"/>
          </a:xfrm>
          <a:custGeom>
            <a:avLst/>
            <a:gdLst/>
            <a:ahLst/>
            <a:cxnLst/>
            <a:rect l="l" t="t" r="r" b="b"/>
            <a:pathLst>
              <a:path w="6110339" h="1465503" extrusionOk="0">
                <a:moveTo>
                  <a:pt x="0" y="0"/>
                </a:moveTo>
                <a:lnTo>
                  <a:pt x="6110339" y="0"/>
                </a:lnTo>
                <a:lnTo>
                  <a:pt x="6110339" y="1465503"/>
                </a:lnTo>
                <a:lnTo>
                  <a:pt x="0" y="1465503"/>
                </a:lnTo>
                <a:lnTo>
                  <a:pt x="0" y="0"/>
                </a:lnTo>
                <a:close/>
              </a:path>
            </a:pathLst>
          </a:custGeom>
          <a:blipFill rotWithShape="1">
            <a:blip r:embed="rId3">
              <a:alphaModFix/>
            </a:blip>
            <a:stretch>
              <a:fillRect l="-65404"/>
            </a:stretch>
          </a:blipFill>
          <a:ln>
            <a:noFill/>
          </a:ln>
        </p:spPr>
        <p:txBody>
          <a:bodyPr/>
          <a:lstStyle/>
          <a:p>
            <a:endParaRPr lang="en-US"/>
          </a:p>
        </p:txBody>
      </p:sp>
      <p:grpSp>
        <p:nvGrpSpPr>
          <p:cNvPr id="345" name="Google Shape;345;p21"/>
          <p:cNvGrpSpPr/>
          <p:nvPr/>
        </p:nvGrpSpPr>
        <p:grpSpPr>
          <a:xfrm>
            <a:off x="7829946" y="3137753"/>
            <a:ext cx="3977114" cy="5439614"/>
            <a:chOff x="0" y="0"/>
            <a:chExt cx="5302819" cy="7252819"/>
          </a:xfrm>
        </p:grpSpPr>
        <p:sp>
          <p:nvSpPr>
            <p:cNvPr id="346" name="Google Shape;346;p21"/>
            <p:cNvSpPr/>
            <p:nvPr/>
          </p:nvSpPr>
          <p:spPr>
            <a:xfrm>
              <a:off x="0" y="0"/>
              <a:ext cx="5302819" cy="5656340"/>
            </a:xfrm>
            <a:custGeom>
              <a:avLst/>
              <a:gdLst/>
              <a:ahLst/>
              <a:cxnLst/>
              <a:rect l="l" t="t" r="r" b="b"/>
              <a:pathLst>
                <a:path w="5302819" h="5656340" extrusionOk="0">
                  <a:moveTo>
                    <a:pt x="0" y="0"/>
                  </a:moveTo>
                  <a:lnTo>
                    <a:pt x="5302819" y="0"/>
                  </a:lnTo>
                  <a:lnTo>
                    <a:pt x="5302819" y="5656340"/>
                  </a:lnTo>
                  <a:lnTo>
                    <a:pt x="0" y="5656340"/>
                  </a:lnTo>
                  <a:lnTo>
                    <a:pt x="0" y="0"/>
                  </a:lnTo>
                  <a:close/>
                </a:path>
              </a:pathLst>
            </a:custGeom>
            <a:blipFill rotWithShape="1">
              <a:blip r:embed="rId4">
                <a:alphaModFix/>
              </a:blip>
              <a:stretch>
                <a:fillRect/>
              </a:stretch>
            </a:blipFill>
            <a:ln>
              <a:noFill/>
            </a:ln>
          </p:spPr>
          <p:txBody>
            <a:bodyPr/>
            <a:lstStyle/>
            <a:p>
              <a:endParaRPr lang="en-US"/>
            </a:p>
          </p:txBody>
        </p:sp>
        <p:sp>
          <p:nvSpPr>
            <p:cNvPr id="347" name="Google Shape;347;p21"/>
            <p:cNvSpPr/>
            <p:nvPr/>
          </p:nvSpPr>
          <p:spPr>
            <a:xfrm>
              <a:off x="0" y="1596479"/>
              <a:ext cx="5302819" cy="5656340"/>
            </a:xfrm>
            <a:custGeom>
              <a:avLst/>
              <a:gdLst/>
              <a:ahLst/>
              <a:cxnLst/>
              <a:rect l="l" t="t" r="r" b="b"/>
              <a:pathLst>
                <a:path w="5302819" h="5656340" extrusionOk="0">
                  <a:moveTo>
                    <a:pt x="0" y="0"/>
                  </a:moveTo>
                  <a:lnTo>
                    <a:pt x="5302819" y="0"/>
                  </a:lnTo>
                  <a:lnTo>
                    <a:pt x="5302819" y="5656340"/>
                  </a:lnTo>
                  <a:lnTo>
                    <a:pt x="0" y="5656340"/>
                  </a:lnTo>
                  <a:lnTo>
                    <a:pt x="0" y="0"/>
                  </a:lnTo>
                  <a:close/>
                </a:path>
              </a:pathLst>
            </a:custGeom>
            <a:blipFill rotWithShape="1">
              <a:blip r:embed="rId4">
                <a:alphaModFix/>
              </a:blip>
              <a:stretch>
                <a:fillRect/>
              </a:stretch>
            </a:blipFill>
            <a:ln>
              <a:noFill/>
            </a:ln>
          </p:spPr>
          <p:txBody>
            <a:bodyPr/>
            <a:lstStyle/>
            <a:p>
              <a:endParaRPr lang="en-US"/>
            </a:p>
          </p:txBody>
        </p:sp>
      </p:grpSp>
      <p:grpSp>
        <p:nvGrpSpPr>
          <p:cNvPr id="348" name="Google Shape;348;p21"/>
          <p:cNvGrpSpPr/>
          <p:nvPr/>
        </p:nvGrpSpPr>
        <p:grpSpPr>
          <a:xfrm>
            <a:off x="12561387" y="3137753"/>
            <a:ext cx="3977114" cy="5439614"/>
            <a:chOff x="0" y="0"/>
            <a:chExt cx="5302819" cy="7252819"/>
          </a:xfrm>
        </p:grpSpPr>
        <p:sp>
          <p:nvSpPr>
            <p:cNvPr id="349" name="Google Shape;349;p21"/>
            <p:cNvSpPr/>
            <p:nvPr/>
          </p:nvSpPr>
          <p:spPr>
            <a:xfrm>
              <a:off x="0" y="0"/>
              <a:ext cx="5302819" cy="5656340"/>
            </a:xfrm>
            <a:custGeom>
              <a:avLst/>
              <a:gdLst/>
              <a:ahLst/>
              <a:cxnLst/>
              <a:rect l="l" t="t" r="r" b="b"/>
              <a:pathLst>
                <a:path w="5302819" h="5656340" extrusionOk="0">
                  <a:moveTo>
                    <a:pt x="0" y="0"/>
                  </a:moveTo>
                  <a:lnTo>
                    <a:pt x="5302819" y="0"/>
                  </a:lnTo>
                  <a:lnTo>
                    <a:pt x="5302819" y="5656340"/>
                  </a:lnTo>
                  <a:lnTo>
                    <a:pt x="0" y="5656340"/>
                  </a:lnTo>
                  <a:lnTo>
                    <a:pt x="0" y="0"/>
                  </a:lnTo>
                  <a:close/>
                </a:path>
              </a:pathLst>
            </a:custGeom>
            <a:blipFill rotWithShape="1">
              <a:blip r:embed="rId4">
                <a:alphaModFix/>
              </a:blip>
              <a:stretch>
                <a:fillRect/>
              </a:stretch>
            </a:blipFill>
            <a:ln>
              <a:noFill/>
            </a:ln>
          </p:spPr>
          <p:txBody>
            <a:bodyPr/>
            <a:lstStyle/>
            <a:p>
              <a:endParaRPr lang="en-US"/>
            </a:p>
          </p:txBody>
        </p:sp>
        <p:sp>
          <p:nvSpPr>
            <p:cNvPr id="350" name="Google Shape;350;p21"/>
            <p:cNvSpPr/>
            <p:nvPr/>
          </p:nvSpPr>
          <p:spPr>
            <a:xfrm>
              <a:off x="0" y="1596479"/>
              <a:ext cx="5302819" cy="5656340"/>
            </a:xfrm>
            <a:custGeom>
              <a:avLst/>
              <a:gdLst/>
              <a:ahLst/>
              <a:cxnLst/>
              <a:rect l="l" t="t" r="r" b="b"/>
              <a:pathLst>
                <a:path w="5302819" h="5656340" extrusionOk="0">
                  <a:moveTo>
                    <a:pt x="0" y="0"/>
                  </a:moveTo>
                  <a:lnTo>
                    <a:pt x="5302819" y="0"/>
                  </a:lnTo>
                  <a:lnTo>
                    <a:pt x="5302819" y="5656340"/>
                  </a:lnTo>
                  <a:lnTo>
                    <a:pt x="0" y="5656340"/>
                  </a:lnTo>
                  <a:lnTo>
                    <a:pt x="0" y="0"/>
                  </a:lnTo>
                  <a:close/>
                </a:path>
              </a:pathLst>
            </a:custGeom>
            <a:blipFill rotWithShape="1">
              <a:blip r:embed="rId4">
                <a:alphaModFix/>
              </a:blip>
              <a:stretch>
                <a:fillRect/>
              </a:stretch>
            </a:blipFill>
            <a:ln>
              <a:noFill/>
            </a:ln>
          </p:spPr>
          <p:txBody>
            <a:bodyPr/>
            <a:lstStyle/>
            <a:p>
              <a:endParaRPr lang="en-US"/>
            </a:p>
          </p:txBody>
        </p:sp>
      </p:grpSp>
      <p:sp>
        <p:nvSpPr>
          <p:cNvPr id="351" name="Google Shape;351;p21"/>
          <p:cNvSpPr/>
          <p:nvPr/>
        </p:nvSpPr>
        <p:spPr>
          <a:xfrm>
            <a:off x="8052093" y="3562574"/>
            <a:ext cx="3518214" cy="4702570"/>
          </a:xfrm>
          <a:custGeom>
            <a:avLst/>
            <a:gdLst/>
            <a:ahLst/>
            <a:cxnLst/>
            <a:rect l="l" t="t" r="r" b="b"/>
            <a:pathLst>
              <a:path w="545063" h="728551" extrusionOk="0">
                <a:moveTo>
                  <a:pt x="0" y="0"/>
                </a:moveTo>
                <a:lnTo>
                  <a:pt x="545063" y="0"/>
                </a:lnTo>
                <a:lnTo>
                  <a:pt x="545063" y="728551"/>
                </a:lnTo>
                <a:lnTo>
                  <a:pt x="0" y="728551"/>
                </a:lnTo>
                <a:close/>
              </a:path>
            </a:pathLst>
          </a:custGeom>
          <a:blipFill rotWithShape="1">
            <a:blip r:embed="rId5">
              <a:alphaModFix/>
            </a:blip>
            <a:stretch>
              <a:fillRect l="-16830" r="-16830"/>
            </a:stretch>
          </a:blipFill>
          <a:ln>
            <a:noFill/>
          </a:ln>
        </p:spPr>
        <p:txBody>
          <a:bodyPr/>
          <a:lstStyle/>
          <a:p>
            <a:endParaRPr lang="en-US"/>
          </a:p>
        </p:txBody>
      </p:sp>
      <p:sp>
        <p:nvSpPr>
          <p:cNvPr id="352" name="Google Shape;352;p21"/>
          <p:cNvSpPr/>
          <p:nvPr/>
        </p:nvSpPr>
        <p:spPr>
          <a:xfrm>
            <a:off x="12790837" y="3562574"/>
            <a:ext cx="3518214" cy="4702570"/>
          </a:xfrm>
          <a:custGeom>
            <a:avLst/>
            <a:gdLst/>
            <a:ahLst/>
            <a:cxnLst/>
            <a:rect l="l" t="t" r="r" b="b"/>
            <a:pathLst>
              <a:path w="545063" h="728551" extrusionOk="0">
                <a:moveTo>
                  <a:pt x="0" y="0"/>
                </a:moveTo>
                <a:lnTo>
                  <a:pt x="545063" y="0"/>
                </a:lnTo>
                <a:lnTo>
                  <a:pt x="545063" y="728551"/>
                </a:lnTo>
                <a:lnTo>
                  <a:pt x="0" y="728551"/>
                </a:lnTo>
                <a:close/>
              </a:path>
            </a:pathLst>
          </a:custGeom>
          <a:blipFill rotWithShape="1">
            <a:blip r:embed="rId6">
              <a:alphaModFix/>
            </a:blip>
            <a:stretch>
              <a:fillRect t="-1569" b="-7773"/>
            </a:stretch>
          </a:blipFill>
          <a:ln>
            <a:noFill/>
          </a:ln>
        </p:spPr>
        <p:txBody>
          <a:bodyPr/>
          <a:lstStyle/>
          <a:p>
            <a:endParaRPr lang="en-US"/>
          </a:p>
        </p:txBody>
      </p:sp>
      <p:sp>
        <p:nvSpPr>
          <p:cNvPr id="353" name="Google Shape;353;p21"/>
          <p:cNvSpPr txBox="1"/>
          <p:nvPr/>
        </p:nvSpPr>
        <p:spPr>
          <a:xfrm>
            <a:off x="1978949" y="1748605"/>
            <a:ext cx="14330101" cy="1099185"/>
          </a:xfrm>
          <a:prstGeom prst="rect">
            <a:avLst/>
          </a:prstGeom>
          <a:noFill/>
          <a:ln>
            <a:noFill/>
          </a:ln>
        </p:spPr>
        <p:txBody>
          <a:bodyPr spcFirstLastPara="1" wrap="square" lIns="0" tIns="0" rIns="0" bIns="0" anchor="t" anchorCtr="0">
            <a:spAutoFit/>
          </a:bodyPr>
          <a:lstStyle/>
          <a:p>
            <a:pPr marL="0" marR="0" lvl="0" indent="0" algn="ctr" rtl="0">
              <a:lnSpc>
                <a:spcPct val="138000"/>
              </a:lnSpc>
              <a:spcBef>
                <a:spcPts val="0"/>
              </a:spcBef>
              <a:spcAft>
                <a:spcPts val="0"/>
              </a:spcAft>
              <a:buNone/>
            </a:pPr>
            <a:r>
              <a:rPr lang="en-US" sz="6500" b="0" i="0" u="none" strike="noStrike" cap="none">
                <a:solidFill>
                  <a:srgbClr val="5E6031"/>
                </a:solidFill>
                <a:latin typeface="Sedgwick Ave"/>
                <a:ea typeface="Sedgwick Ave"/>
                <a:cs typeface="Sedgwick Ave"/>
                <a:sym typeface="Sedgwick Ave"/>
              </a:rPr>
              <a:t>Living Organisms in the Ecosystem</a:t>
            </a:r>
            <a:endParaRPr/>
          </a:p>
        </p:txBody>
      </p:sp>
      <p:sp>
        <p:nvSpPr>
          <p:cNvPr id="354" name="Google Shape;354;p21"/>
          <p:cNvSpPr txBox="1"/>
          <p:nvPr/>
        </p:nvSpPr>
        <p:spPr>
          <a:xfrm>
            <a:off x="9170915" y="8708738"/>
            <a:ext cx="1280570" cy="569946"/>
          </a:xfrm>
          <a:prstGeom prst="rect">
            <a:avLst/>
          </a:prstGeom>
          <a:noFill/>
          <a:ln>
            <a:noFill/>
          </a:ln>
        </p:spPr>
        <p:txBody>
          <a:bodyPr spcFirstLastPara="1" wrap="square" lIns="0" tIns="0" rIns="0" bIns="0" anchor="t" anchorCtr="0">
            <a:spAutoFit/>
          </a:bodyPr>
          <a:lstStyle/>
          <a:p>
            <a:pPr marL="0" marR="0" lvl="0" indent="0" algn="ctr" rtl="0">
              <a:lnSpc>
                <a:spcPct val="138029"/>
              </a:lnSpc>
              <a:spcBef>
                <a:spcPts val="0"/>
              </a:spcBef>
              <a:spcAft>
                <a:spcPts val="0"/>
              </a:spcAft>
              <a:buNone/>
            </a:pPr>
            <a:r>
              <a:rPr lang="en-US" sz="3400" b="0" i="0" u="none" strike="noStrike" cap="none">
                <a:solidFill>
                  <a:srgbClr val="000000"/>
                </a:solidFill>
                <a:latin typeface="Sedgwick Ave"/>
                <a:ea typeface="Sedgwick Ave"/>
                <a:cs typeface="Sedgwick Ave"/>
                <a:sym typeface="Sedgwick Ave"/>
              </a:rPr>
              <a:t>Trees</a:t>
            </a:r>
            <a:endParaRPr/>
          </a:p>
        </p:txBody>
      </p:sp>
      <p:sp>
        <p:nvSpPr>
          <p:cNvPr id="355" name="Google Shape;355;p21"/>
          <p:cNvSpPr txBox="1"/>
          <p:nvPr/>
        </p:nvSpPr>
        <p:spPr>
          <a:xfrm>
            <a:off x="13909659" y="8708738"/>
            <a:ext cx="1280570" cy="569946"/>
          </a:xfrm>
          <a:prstGeom prst="rect">
            <a:avLst/>
          </a:prstGeom>
          <a:noFill/>
          <a:ln>
            <a:noFill/>
          </a:ln>
        </p:spPr>
        <p:txBody>
          <a:bodyPr spcFirstLastPara="1" wrap="square" lIns="0" tIns="0" rIns="0" bIns="0" anchor="t" anchorCtr="0">
            <a:spAutoFit/>
          </a:bodyPr>
          <a:lstStyle/>
          <a:p>
            <a:pPr marL="0" marR="0" lvl="0" indent="0" algn="ctr" rtl="0">
              <a:lnSpc>
                <a:spcPct val="138029"/>
              </a:lnSpc>
              <a:spcBef>
                <a:spcPts val="0"/>
              </a:spcBef>
              <a:spcAft>
                <a:spcPts val="0"/>
              </a:spcAft>
              <a:buNone/>
            </a:pPr>
            <a:r>
              <a:rPr lang="en-US" sz="3400" b="0" i="0" u="none" strike="noStrike" cap="none">
                <a:solidFill>
                  <a:srgbClr val="000000"/>
                </a:solidFill>
                <a:latin typeface="Sedgwick Ave"/>
                <a:ea typeface="Sedgwick Ave"/>
                <a:cs typeface="Sedgwick Ave"/>
                <a:sym typeface="Sedgwick Ave"/>
              </a:rPr>
              <a:t>Algae</a:t>
            </a:r>
            <a:endParaRPr/>
          </a:p>
        </p:txBody>
      </p:sp>
      <p:sp>
        <p:nvSpPr>
          <p:cNvPr id="356" name="Google Shape;356;p21"/>
          <p:cNvSpPr txBox="1"/>
          <p:nvPr/>
        </p:nvSpPr>
        <p:spPr>
          <a:xfrm>
            <a:off x="1681568" y="4138926"/>
            <a:ext cx="3765870" cy="847725"/>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599" b="0" i="0" u="none" strike="noStrike" cap="none">
                <a:solidFill>
                  <a:srgbClr val="000000"/>
                </a:solidFill>
                <a:latin typeface="Sedgwick Ave"/>
                <a:ea typeface="Sedgwick Ave"/>
                <a:cs typeface="Sedgwick Ave"/>
                <a:sym typeface="Sedgwick Ave"/>
              </a:rPr>
              <a:t>PRODUCERS</a:t>
            </a:r>
            <a:endParaRPr/>
          </a:p>
        </p:txBody>
      </p:sp>
      <p:sp>
        <p:nvSpPr>
          <p:cNvPr id="357" name="Google Shape;357;p21"/>
          <p:cNvSpPr txBox="1"/>
          <p:nvPr/>
        </p:nvSpPr>
        <p:spPr>
          <a:xfrm>
            <a:off x="1681568" y="5563839"/>
            <a:ext cx="5850997" cy="2698293"/>
          </a:xfrm>
          <a:prstGeom prst="rect">
            <a:avLst/>
          </a:prstGeom>
          <a:noFill/>
          <a:ln>
            <a:noFill/>
          </a:ln>
        </p:spPr>
        <p:txBody>
          <a:bodyPr spcFirstLastPara="1" wrap="square" lIns="0" tIns="0" rIns="0" bIns="0" anchor="t" anchorCtr="0">
            <a:spAutoFit/>
          </a:bodyPr>
          <a:lstStyle/>
          <a:p>
            <a:pPr marL="0" marR="0" lvl="1" indent="0" algn="l" rtl="0">
              <a:lnSpc>
                <a:spcPct val="136002"/>
              </a:lnSpc>
              <a:spcBef>
                <a:spcPts val="0"/>
              </a:spcBef>
              <a:spcAft>
                <a:spcPts val="0"/>
              </a:spcAft>
              <a:buNone/>
            </a:pPr>
            <a:r>
              <a:rPr lang="en-US" sz="3147" b="0" i="0" u="none" strike="noStrike" cap="none">
                <a:solidFill>
                  <a:srgbClr val="000000"/>
                </a:solidFill>
                <a:latin typeface="Pangolin"/>
                <a:ea typeface="Pangolin"/>
                <a:cs typeface="Pangolin"/>
                <a:sym typeface="Pangolin"/>
              </a:rPr>
              <a:t>They make their own food through a process called photosynthesis.</a:t>
            </a:r>
            <a:endParaRPr/>
          </a:p>
          <a:p>
            <a:pPr marL="0" marR="0" lvl="1" indent="0" algn="l" rtl="0">
              <a:lnSpc>
                <a:spcPct val="136002"/>
              </a:lnSpc>
              <a:spcBef>
                <a:spcPts val="0"/>
              </a:spcBef>
              <a:spcAft>
                <a:spcPts val="0"/>
              </a:spcAft>
              <a:buNone/>
            </a:pPr>
            <a:endParaRPr sz="3147" b="0" i="0" u="none" strike="noStrike" cap="none">
              <a:solidFill>
                <a:srgbClr val="000000"/>
              </a:solidFill>
              <a:latin typeface="Pangolin"/>
              <a:ea typeface="Pangolin"/>
              <a:cs typeface="Pangolin"/>
              <a:sym typeface="Pangolin"/>
            </a:endParaRPr>
          </a:p>
          <a:p>
            <a:pPr marL="0" marR="0" lvl="1" indent="0" algn="l" rtl="0">
              <a:lnSpc>
                <a:spcPct val="136002"/>
              </a:lnSpc>
              <a:spcBef>
                <a:spcPts val="0"/>
              </a:spcBef>
              <a:spcAft>
                <a:spcPts val="0"/>
              </a:spcAft>
              <a:buNone/>
            </a:pPr>
            <a:r>
              <a:rPr lang="en-US" sz="3147" b="0" i="0" u="none" strike="noStrike" cap="none">
                <a:solidFill>
                  <a:srgbClr val="000000"/>
                </a:solidFill>
                <a:latin typeface="Pangolin"/>
                <a:ea typeface="Pangolin"/>
                <a:cs typeface="Pangolin"/>
                <a:sym typeface="Pangolin"/>
              </a:rPr>
              <a:t>They use sunlight, water and carbon dioxide to produce food.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25" name="Google Shape;325;p29"/>
          <p:cNvSpPr txBox="1"/>
          <p:nvPr/>
        </p:nvSpPr>
        <p:spPr>
          <a:xfrm>
            <a:off x="3377480" y="2605456"/>
            <a:ext cx="11533039" cy="324612"/>
          </a:xfrm>
          <a:prstGeom prst="rect">
            <a:avLst/>
          </a:prstGeom>
          <a:noFill/>
          <a:ln>
            <a:noFill/>
          </a:ln>
        </p:spPr>
        <p:txBody>
          <a:bodyPr spcFirstLastPara="1" wrap="square" lIns="0" tIns="0" rIns="0" bIns="0" anchor="t" anchorCtr="0">
            <a:spAutoFit/>
          </a:bodyPr>
          <a:lstStyle/>
          <a:p>
            <a:pPr marL="0" marR="0" lvl="1" indent="0" algn="ctr" rtl="0">
              <a:lnSpc>
                <a:spcPct val="122010"/>
              </a:lnSpc>
              <a:spcBef>
                <a:spcPts val="0"/>
              </a:spcBef>
              <a:spcAft>
                <a:spcPts val="0"/>
              </a:spcAft>
              <a:buNone/>
            </a:pPr>
            <a:r>
              <a:rPr lang="en-US" sz="2199" b="0" i="0" u="none" strike="noStrike" cap="none">
                <a:solidFill>
                  <a:srgbClr val="FFFFFF"/>
                </a:solidFill>
                <a:latin typeface="Arial"/>
                <a:ea typeface="Arial"/>
                <a:cs typeface="Arial"/>
                <a:sym typeface="Arial"/>
              </a:rPr>
              <a:t>This presentation template is free for everyone to use thanks to the following:</a:t>
            </a:r>
            <a:endParaRPr/>
          </a:p>
        </p:txBody>
      </p:sp>
      <p:sp>
        <p:nvSpPr>
          <p:cNvPr id="326" name="Google Shape;326;p29"/>
          <p:cNvSpPr txBox="1"/>
          <p:nvPr/>
        </p:nvSpPr>
        <p:spPr>
          <a:xfrm>
            <a:off x="7108732" y="8257423"/>
            <a:ext cx="4070535" cy="421513"/>
          </a:xfrm>
          <a:prstGeom prst="rect">
            <a:avLst/>
          </a:prstGeom>
          <a:noFill/>
          <a:ln>
            <a:noFill/>
          </a:ln>
        </p:spPr>
        <p:txBody>
          <a:bodyPr spcFirstLastPara="1" wrap="square" lIns="0" tIns="0" rIns="0" bIns="0" anchor="t" anchorCtr="0">
            <a:spAutoFit/>
          </a:bodyPr>
          <a:lstStyle/>
          <a:p>
            <a:pPr marL="0" marR="0" lvl="1" indent="0" algn="ctr" rtl="0">
              <a:lnSpc>
                <a:spcPct val="122007"/>
              </a:lnSpc>
              <a:spcBef>
                <a:spcPts val="0"/>
              </a:spcBef>
              <a:spcAft>
                <a:spcPts val="0"/>
              </a:spcAft>
              <a:buNone/>
            </a:pPr>
            <a:r>
              <a:rPr lang="en-US" sz="2799" b="0" i="0" u="none" strike="noStrike" cap="none">
                <a:solidFill>
                  <a:srgbClr val="FFFFFF"/>
                </a:solidFill>
                <a:latin typeface="Arial"/>
                <a:ea typeface="Arial"/>
                <a:cs typeface="Arial"/>
                <a:sym typeface="Arial"/>
              </a:rPr>
              <a:t>Happy designing!</a:t>
            </a:r>
            <a:endParaRPr/>
          </a:p>
        </p:txBody>
      </p:sp>
      <p:sp>
        <p:nvSpPr>
          <p:cNvPr id="327" name="Google Shape;327;p29"/>
          <p:cNvSpPr txBox="1"/>
          <p:nvPr/>
        </p:nvSpPr>
        <p:spPr>
          <a:xfrm>
            <a:off x="4210005" y="5279512"/>
            <a:ext cx="9867990" cy="309245"/>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US" sz="2000" b="0" i="0" u="none" strike="noStrike" cap="none">
                <a:solidFill>
                  <a:srgbClr val="FFFFFF"/>
                </a:solidFill>
                <a:latin typeface="Arial"/>
                <a:ea typeface="Arial"/>
                <a:cs typeface="Arial"/>
                <a:sym typeface="Arial"/>
              </a:rPr>
              <a:t>for the presentation template</a:t>
            </a:r>
            <a:endParaRPr/>
          </a:p>
        </p:txBody>
      </p:sp>
      <p:sp>
        <p:nvSpPr>
          <p:cNvPr id="328" name="Google Shape;328;p29"/>
          <p:cNvSpPr txBox="1"/>
          <p:nvPr/>
        </p:nvSpPr>
        <p:spPr>
          <a:xfrm>
            <a:off x="4210005" y="7014728"/>
            <a:ext cx="9867990" cy="309245"/>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US" sz="2000" b="0" i="0" u="none" strike="noStrike" cap="none">
                <a:solidFill>
                  <a:srgbClr val="FFFFFF"/>
                </a:solidFill>
                <a:latin typeface="Arial"/>
                <a:ea typeface="Arial"/>
                <a:cs typeface="Arial"/>
                <a:sym typeface="Arial"/>
              </a:rPr>
              <a:t>for the photos</a:t>
            </a:r>
            <a:endParaRPr/>
          </a:p>
        </p:txBody>
      </p:sp>
      <p:sp>
        <p:nvSpPr>
          <p:cNvPr id="329" name="Google Shape;329;p29"/>
          <p:cNvSpPr txBox="1"/>
          <p:nvPr/>
        </p:nvSpPr>
        <p:spPr>
          <a:xfrm>
            <a:off x="5469973" y="1703314"/>
            <a:ext cx="7348055" cy="77359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706" b="0" i="0" u="none" strike="noStrike" cap="none">
                <a:solidFill>
                  <a:srgbClr val="FFFFFF"/>
                </a:solidFill>
                <a:latin typeface="Arial"/>
                <a:ea typeface="Arial"/>
                <a:cs typeface="Arial"/>
                <a:sym typeface="Arial"/>
              </a:rPr>
              <a:t>CREDITS</a:t>
            </a:r>
            <a:endParaRPr/>
          </a:p>
        </p:txBody>
      </p:sp>
      <p:sp>
        <p:nvSpPr>
          <p:cNvPr id="330" name="Google Shape;330;p29"/>
          <p:cNvSpPr txBox="1"/>
          <p:nvPr/>
        </p:nvSpPr>
        <p:spPr>
          <a:xfrm>
            <a:off x="6110027" y="6282261"/>
            <a:ext cx="6067945" cy="61816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712" b="0" i="0" u="none" strike="noStrike" cap="none">
                <a:solidFill>
                  <a:srgbClr val="FFFFFF"/>
                </a:solidFill>
                <a:latin typeface="Arial"/>
                <a:ea typeface="Arial"/>
                <a:cs typeface="Arial"/>
                <a:sym typeface="Arial"/>
              </a:rPr>
              <a:t>Pexels, Pixabay</a:t>
            </a:r>
            <a:endParaRPr/>
          </a:p>
        </p:txBody>
      </p:sp>
      <p:pic>
        <p:nvPicPr>
          <p:cNvPr id="331" name="Google Shape;331;p29"/>
          <p:cNvPicPr preferRelativeResize="0"/>
          <p:nvPr/>
        </p:nvPicPr>
        <p:blipFill>
          <a:blip r:embed="rId4">
            <a:alphaModFix/>
          </a:blip>
          <a:stretch>
            <a:fillRect/>
          </a:stretch>
        </p:blipFill>
        <p:spPr>
          <a:xfrm>
            <a:off x="6731775" y="3872850"/>
            <a:ext cx="4824450" cy="12061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361"/>
        <p:cNvGrpSpPr/>
        <p:nvPr/>
      </p:nvGrpSpPr>
      <p:grpSpPr>
        <a:xfrm>
          <a:off x="0" y="0"/>
          <a:ext cx="0" cy="0"/>
          <a:chOff x="0" y="0"/>
          <a:chExt cx="0" cy="0"/>
        </a:xfrm>
      </p:grpSpPr>
      <p:sp>
        <p:nvSpPr>
          <p:cNvPr id="362" name="Google Shape;362;p22"/>
          <p:cNvSpPr/>
          <p:nvPr/>
        </p:nvSpPr>
        <p:spPr>
          <a:xfrm rot="10800000">
            <a:off x="11094374" y="3753074"/>
            <a:ext cx="6110339" cy="1465503"/>
          </a:xfrm>
          <a:custGeom>
            <a:avLst/>
            <a:gdLst/>
            <a:ahLst/>
            <a:cxnLst/>
            <a:rect l="l" t="t" r="r" b="b"/>
            <a:pathLst>
              <a:path w="6110339" h="1465503" extrusionOk="0">
                <a:moveTo>
                  <a:pt x="0" y="0"/>
                </a:moveTo>
                <a:lnTo>
                  <a:pt x="6110339" y="0"/>
                </a:lnTo>
                <a:lnTo>
                  <a:pt x="6110339" y="1465503"/>
                </a:lnTo>
                <a:lnTo>
                  <a:pt x="0" y="1465503"/>
                </a:lnTo>
                <a:lnTo>
                  <a:pt x="0" y="0"/>
                </a:lnTo>
                <a:close/>
              </a:path>
            </a:pathLst>
          </a:custGeom>
          <a:blipFill rotWithShape="1">
            <a:blip r:embed="rId3">
              <a:alphaModFix/>
            </a:blip>
            <a:stretch>
              <a:fillRect l="-65404"/>
            </a:stretch>
          </a:blipFill>
          <a:ln>
            <a:noFill/>
          </a:ln>
        </p:spPr>
        <p:txBody>
          <a:bodyPr/>
          <a:lstStyle/>
          <a:p>
            <a:endParaRPr lang="en-US"/>
          </a:p>
        </p:txBody>
      </p:sp>
      <p:sp>
        <p:nvSpPr>
          <p:cNvPr id="363" name="Google Shape;363;p22"/>
          <p:cNvSpPr/>
          <p:nvPr/>
        </p:nvSpPr>
        <p:spPr>
          <a:xfrm>
            <a:off x="1263852" y="2995993"/>
            <a:ext cx="4621893" cy="4650961"/>
          </a:xfrm>
          <a:custGeom>
            <a:avLst/>
            <a:gdLst/>
            <a:ahLst/>
            <a:cxnLst/>
            <a:rect l="l" t="t" r="r" b="b"/>
            <a:pathLst>
              <a:path w="4621893" h="4650961" extrusionOk="0">
                <a:moveTo>
                  <a:pt x="0" y="0"/>
                </a:moveTo>
                <a:lnTo>
                  <a:pt x="4621893" y="0"/>
                </a:lnTo>
                <a:lnTo>
                  <a:pt x="4621893" y="4650961"/>
                </a:lnTo>
                <a:lnTo>
                  <a:pt x="0" y="4650961"/>
                </a:lnTo>
                <a:lnTo>
                  <a:pt x="0" y="0"/>
                </a:lnTo>
                <a:close/>
              </a:path>
            </a:pathLst>
          </a:custGeom>
          <a:blipFill rotWithShape="1">
            <a:blip r:embed="rId4">
              <a:alphaModFix/>
            </a:blip>
            <a:stretch>
              <a:fillRect/>
            </a:stretch>
          </a:blipFill>
          <a:ln>
            <a:noFill/>
          </a:ln>
        </p:spPr>
        <p:txBody>
          <a:bodyPr/>
          <a:lstStyle/>
          <a:p>
            <a:endParaRPr lang="en-US"/>
          </a:p>
        </p:txBody>
      </p:sp>
      <p:sp>
        <p:nvSpPr>
          <p:cNvPr id="364" name="Google Shape;364;p22"/>
          <p:cNvSpPr/>
          <p:nvPr/>
        </p:nvSpPr>
        <p:spPr>
          <a:xfrm>
            <a:off x="2029285" y="3745914"/>
            <a:ext cx="3316616" cy="331661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6580465" y="3403014"/>
            <a:ext cx="4044779" cy="4039723"/>
          </a:xfrm>
          <a:custGeom>
            <a:avLst/>
            <a:gdLst/>
            <a:ahLst/>
            <a:cxnLst/>
            <a:rect l="l" t="t" r="r" b="b"/>
            <a:pathLst>
              <a:path w="4044779" h="4039723" extrusionOk="0">
                <a:moveTo>
                  <a:pt x="0" y="0"/>
                </a:moveTo>
                <a:lnTo>
                  <a:pt x="4044778" y="0"/>
                </a:lnTo>
                <a:lnTo>
                  <a:pt x="4044778" y="4039722"/>
                </a:lnTo>
                <a:lnTo>
                  <a:pt x="0" y="4039722"/>
                </a:lnTo>
                <a:lnTo>
                  <a:pt x="0" y="0"/>
                </a:lnTo>
                <a:close/>
              </a:path>
            </a:pathLst>
          </a:custGeom>
          <a:blipFill rotWithShape="1">
            <a:blip r:embed="rId6">
              <a:alphaModFix/>
            </a:blip>
            <a:stretch>
              <a:fillRect/>
            </a:stretch>
          </a:blipFill>
          <a:ln>
            <a:noFill/>
          </a:ln>
        </p:spPr>
        <p:txBody>
          <a:bodyPr/>
          <a:lstStyle/>
          <a:p>
            <a:endParaRPr lang="en-US"/>
          </a:p>
        </p:txBody>
      </p:sp>
      <p:sp>
        <p:nvSpPr>
          <p:cNvPr id="366" name="Google Shape;366;p22"/>
          <p:cNvSpPr/>
          <p:nvPr/>
        </p:nvSpPr>
        <p:spPr>
          <a:xfrm>
            <a:off x="6944546" y="3745914"/>
            <a:ext cx="3316616" cy="331661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7">
              <a:alphaModFix/>
            </a:blip>
            <a:stretch>
              <a:fillRect l="-5311" t="-531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rot="990466">
            <a:off x="9594717" y="7396314"/>
            <a:ext cx="2530853" cy="1731636"/>
          </a:xfrm>
          <a:custGeom>
            <a:avLst/>
            <a:gdLst/>
            <a:ahLst/>
            <a:cxnLst/>
            <a:rect l="l" t="t" r="r" b="b"/>
            <a:pathLst>
              <a:path w="2530853" h="1731636" extrusionOk="0">
                <a:moveTo>
                  <a:pt x="0" y="0"/>
                </a:moveTo>
                <a:lnTo>
                  <a:pt x="2530852" y="0"/>
                </a:lnTo>
                <a:lnTo>
                  <a:pt x="2530852" y="1731636"/>
                </a:lnTo>
                <a:lnTo>
                  <a:pt x="0" y="1731636"/>
                </a:lnTo>
                <a:lnTo>
                  <a:pt x="0" y="0"/>
                </a:lnTo>
                <a:close/>
              </a:path>
            </a:pathLst>
          </a:custGeom>
          <a:blipFill rotWithShape="1">
            <a:blip r:embed="rId8">
              <a:alphaModFix/>
            </a:blip>
            <a:stretch>
              <a:fillRect/>
            </a:stretch>
          </a:blipFill>
          <a:ln>
            <a:noFill/>
          </a:ln>
        </p:spPr>
        <p:txBody>
          <a:bodyPr/>
          <a:lstStyle/>
          <a:p>
            <a:endParaRPr lang="en-US"/>
          </a:p>
        </p:txBody>
      </p:sp>
      <p:sp>
        <p:nvSpPr>
          <p:cNvPr id="368" name="Google Shape;368;p22"/>
          <p:cNvSpPr txBox="1"/>
          <p:nvPr/>
        </p:nvSpPr>
        <p:spPr>
          <a:xfrm>
            <a:off x="1978949" y="1842217"/>
            <a:ext cx="14330101" cy="1102461"/>
          </a:xfrm>
          <a:prstGeom prst="rect">
            <a:avLst/>
          </a:prstGeom>
          <a:noFill/>
          <a:ln>
            <a:noFill/>
          </a:ln>
        </p:spPr>
        <p:txBody>
          <a:bodyPr spcFirstLastPara="1" wrap="square" lIns="0" tIns="0" rIns="0" bIns="0" anchor="t" anchorCtr="0">
            <a:spAutoFit/>
          </a:bodyPr>
          <a:lstStyle/>
          <a:p>
            <a:pPr marL="0" marR="0" lvl="0" indent="0" algn="ctr" rtl="0">
              <a:lnSpc>
                <a:spcPct val="138000"/>
              </a:lnSpc>
              <a:spcBef>
                <a:spcPts val="0"/>
              </a:spcBef>
              <a:spcAft>
                <a:spcPts val="0"/>
              </a:spcAft>
              <a:buNone/>
            </a:pPr>
            <a:r>
              <a:rPr lang="en-US" sz="6500" b="0" i="0" u="none" strike="noStrike" cap="none">
                <a:solidFill>
                  <a:srgbClr val="5E6031"/>
                </a:solidFill>
                <a:latin typeface="Sedgwick Ave"/>
                <a:ea typeface="Sedgwick Ave"/>
                <a:cs typeface="Sedgwick Ave"/>
                <a:sym typeface="Sedgwick Ave"/>
              </a:rPr>
              <a:t>Living Organisms in the Ecosystem</a:t>
            </a:r>
            <a:endParaRPr/>
          </a:p>
        </p:txBody>
      </p:sp>
      <p:sp>
        <p:nvSpPr>
          <p:cNvPr id="369" name="Google Shape;369;p22"/>
          <p:cNvSpPr txBox="1"/>
          <p:nvPr/>
        </p:nvSpPr>
        <p:spPr>
          <a:xfrm>
            <a:off x="3047308" y="7658658"/>
            <a:ext cx="1280570" cy="603474"/>
          </a:xfrm>
          <a:prstGeom prst="rect">
            <a:avLst/>
          </a:prstGeom>
          <a:noFill/>
          <a:ln>
            <a:noFill/>
          </a:ln>
        </p:spPr>
        <p:txBody>
          <a:bodyPr spcFirstLastPara="1" wrap="square" lIns="0" tIns="0" rIns="0" bIns="0" anchor="t" anchorCtr="0">
            <a:spAutoFit/>
          </a:bodyPr>
          <a:lstStyle/>
          <a:p>
            <a:pPr marL="0" marR="0" lvl="0" indent="0" algn="ctr" rtl="0">
              <a:lnSpc>
                <a:spcPct val="138027"/>
              </a:lnSpc>
              <a:spcBef>
                <a:spcPts val="0"/>
              </a:spcBef>
              <a:spcAft>
                <a:spcPts val="0"/>
              </a:spcAft>
              <a:buNone/>
            </a:pPr>
            <a:r>
              <a:rPr lang="en-US" sz="3600" b="0" i="0" u="none" strike="noStrike" cap="none">
                <a:solidFill>
                  <a:srgbClr val="000000"/>
                </a:solidFill>
                <a:latin typeface="Sedgwick Ave"/>
                <a:ea typeface="Sedgwick Ave"/>
                <a:cs typeface="Sedgwick Ave"/>
                <a:sym typeface="Sedgwick Ave"/>
              </a:rPr>
              <a:t>Fox</a:t>
            </a:r>
            <a:endParaRPr/>
          </a:p>
        </p:txBody>
      </p:sp>
      <p:sp>
        <p:nvSpPr>
          <p:cNvPr id="370" name="Google Shape;370;p22"/>
          <p:cNvSpPr txBox="1"/>
          <p:nvPr/>
        </p:nvSpPr>
        <p:spPr>
          <a:xfrm>
            <a:off x="7804850" y="7658658"/>
            <a:ext cx="1596008" cy="603474"/>
          </a:xfrm>
          <a:prstGeom prst="rect">
            <a:avLst/>
          </a:prstGeom>
          <a:noFill/>
          <a:ln>
            <a:noFill/>
          </a:ln>
        </p:spPr>
        <p:txBody>
          <a:bodyPr spcFirstLastPara="1" wrap="square" lIns="0" tIns="0" rIns="0" bIns="0" anchor="t" anchorCtr="0">
            <a:spAutoFit/>
          </a:bodyPr>
          <a:lstStyle/>
          <a:p>
            <a:pPr marL="0" marR="0" lvl="0" indent="0" algn="ctr" rtl="0">
              <a:lnSpc>
                <a:spcPct val="138027"/>
              </a:lnSpc>
              <a:spcBef>
                <a:spcPts val="0"/>
              </a:spcBef>
              <a:spcAft>
                <a:spcPts val="0"/>
              </a:spcAft>
              <a:buNone/>
            </a:pPr>
            <a:r>
              <a:rPr lang="en-US" sz="3600" b="0" i="0" u="none" strike="noStrike" cap="none">
                <a:solidFill>
                  <a:srgbClr val="000000"/>
                </a:solidFill>
                <a:latin typeface="Sedgwick Ave"/>
                <a:ea typeface="Sedgwick Ave"/>
                <a:cs typeface="Sedgwick Ave"/>
                <a:sym typeface="Sedgwick Ave"/>
              </a:rPr>
              <a:t>Rabbit</a:t>
            </a:r>
            <a:endParaRPr/>
          </a:p>
        </p:txBody>
      </p:sp>
      <p:sp>
        <p:nvSpPr>
          <p:cNvPr id="371" name="Google Shape;371;p22"/>
          <p:cNvSpPr txBox="1"/>
          <p:nvPr/>
        </p:nvSpPr>
        <p:spPr>
          <a:xfrm>
            <a:off x="12278307" y="4138926"/>
            <a:ext cx="4256377" cy="847725"/>
          </a:xfrm>
          <a:prstGeom prst="rect">
            <a:avLst/>
          </a:prstGeom>
          <a:noFill/>
          <a:ln>
            <a:noFill/>
          </a:ln>
        </p:spPr>
        <p:txBody>
          <a:bodyPr spcFirstLastPara="1" wrap="square" lIns="0" tIns="0" rIns="0" bIns="0" anchor="t" anchorCtr="0">
            <a:spAutoFit/>
          </a:bodyPr>
          <a:lstStyle/>
          <a:p>
            <a:pPr marL="0" marR="0" lvl="0" indent="0" algn="r" rtl="0">
              <a:lnSpc>
                <a:spcPct val="120003"/>
              </a:lnSpc>
              <a:spcBef>
                <a:spcPts val="0"/>
              </a:spcBef>
              <a:spcAft>
                <a:spcPts val="0"/>
              </a:spcAft>
              <a:buNone/>
            </a:pPr>
            <a:r>
              <a:rPr lang="en-US" sz="5599" b="0" i="0" u="none" strike="noStrike" cap="none">
                <a:solidFill>
                  <a:srgbClr val="000000"/>
                </a:solidFill>
                <a:latin typeface="Sedgwick Ave"/>
                <a:ea typeface="Sedgwick Ave"/>
                <a:cs typeface="Sedgwick Ave"/>
                <a:sym typeface="Sedgwick Ave"/>
              </a:rPr>
              <a:t>CONSUMERS</a:t>
            </a:r>
            <a:endParaRPr/>
          </a:p>
        </p:txBody>
      </p:sp>
      <p:sp>
        <p:nvSpPr>
          <p:cNvPr id="372" name="Google Shape;372;p22"/>
          <p:cNvSpPr txBox="1"/>
          <p:nvPr/>
        </p:nvSpPr>
        <p:spPr>
          <a:xfrm>
            <a:off x="10625243" y="5563839"/>
            <a:ext cx="5909441" cy="2698293"/>
          </a:xfrm>
          <a:prstGeom prst="rect">
            <a:avLst/>
          </a:prstGeom>
          <a:noFill/>
          <a:ln>
            <a:noFill/>
          </a:ln>
        </p:spPr>
        <p:txBody>
          <a:bodyPr spcFirstLastPara="1" wrap="square" lIns="0" tIns="0" rIns="0" bIns="0" anchor="t" anchorCtr="0">
            <a:spAutoFit/>
          </a:bodyPr>
          <a:lstStyle/>
          <a:p>
            <a:pPr marL="0" marR="0" lvl="0" indent="0" algn="r" rtl="0">
              <a:lnSpc>
                <a:spcPct val="136002"/>
              </a:lnSpc>
              <a:spcBef>
                <a:spcPts val="0"/>
              </a:spcBef>
              <a:spcAft>
                <a:spcPts val="0"/>
              </a:spcAft>
              <a:buNone/>
            </a:pPr>
            <a:r>
              <a:rPr lang="en-US" sz="3147" b="0" i="0" u="none" strike="noStrike" cap="none">
                <a:solidFill>
                  <a:srgbClr val="000000"/>
                </a:solidFill>
                <a:latin typeface="Pangolin"/>
                <a:ea typeface="Pangolin"/>
                <a:cs typeface="Pangolin"/>
                <a:sym typeface="Pangolin"/>
              </a:rPr>
              <a:t>They cannot make their own food. </a:t>
            </a:r>
            <a:endParaRPr/>
          </a:p>
          <a:p>
            <a:pPr marL="0" marR="0" lvl="0" indent="0" algn="r" rtl="0">
              <a:lnSpc>
                <a:spcPct val="136002"/>
              </a:lnSpc>
              <a:spcBef>
                <a:spcPts val="0"/>
              </a:spcBef>
              <a:spcAft>
                <a:spcPts val="0"/>
              </a:spcAft>
              <a:buNone/>
            </a:pPr>
            <a:endParaRPr sz="3147" b="0" i="0" u="none" strike="noStrike" cap="none">
              <a:solidFill>
                <a:srgbClr val="000000"/>
              </a:solidFill>
              <a:latin typeface="Pangolin"/>
              <a:ea typeface="Pangolin"/>
              <a:cs typeface="Pangolin"/>
              <a:sym typeface="Pangolin"/>
            </a:endParaRPr>
          </a:p>
          <a:p>
            <a:pPr marL="0" marR="0" lvl="0" indent="0" algn="r" rtl="0">
              <a:lnSpc>
                <a:spcPct val="136002"/>
              </a:lnSpc>
              <a:spcBef>
                <a:spcPts val="0"/>
              </a:spcBef>
              <a:spcAft>
                <a:spcPts val="0"/>
              </a:spcAft>
              <a:buNone/>
            </a:pPr>
            <a:r>
              <a:rPr lang="en-US" sz="3147" b="0" i="0" u="none" strike="noStrike" cap="none">
                <a:solidFill>
                  <a:srgbClr val="000000"/>
                </a:solidFill>
                <a:latin typeface="Pangolin"/>
                <a:ea typeface="Pangolin"/>
                <a:cs typeface="Pangolin"/>
                <a:sym typeface="Pangolin"/>
              </a:rPr>
              <a:t>They get their energy from eating plants and other animals. </a:t>
            </a:r>
            <a:endParaRPr/>
          </a:p>
          <a:p>
            <a:pPr marL="0" marR="0" lvl="0" indent="0" algn="r" rtl="0">
              <a:lnSpc>
                <a:spcPct val="136002"/>
              </a:lnSpc>
              <a:spcBef>
                <a:spcPts val="0"/>
              </a:spcBef>
              <a:spcAft>
                <a:spcPts val="0"/>
              </a:spcAft>
              <a:buNone/>
            </a:pPr>
            <a:r>
              <a:rPr lang="en-US" sz="3147" b="0" i="0" u="none" strike="noStrike" cap="none">
                <a:solidFill>
                  <a:srgbClr val="000000"/>
                </a:solidFill>
                <a:latin typeface="Pangolin"/>
                <a:ea typeface="Pangolin"/>
                <a:cs typeface="Pangolin"/>
                <a:sym typeface="Pangolin"/>
              </a:rPr>
              <a:t> </a:t>
            </a:r>
            <a:endParaRPr/>
          </a:p>
        </p:txBody>
      </p:sp>
      <p:sp>
        <p:nvSpPr>
          <p:cNvPr id="373" name="Google Shape;373;p22"/>
          <p:cNvSpPr/>
          <p:nvPr/>
        </p:nvSpPr>
        <p:spPr>
          <a:xfrm>
            <a:off x="1112189" y="7938459"/>
            <a:ext cx="2658893" cy="1934891"/>
          </a:xfrm>
          <a:custGeom>
            <a:avLst/>
            <a:gdLst/>
            <a:ahLst/>
            <a:cxnLst/>
            <a:rect l="l" t="t" r="r" b="b"/>
            <a:pathLst>
              <a:path w="2658893" h="1934891" extrusionOk="0">
                <a:moveTo>
                  <a:pt x="0" y="0"/>
                </a:moveTo>
                <a:lnTo>
                  <a:pt x="2658893" y="0"/>
                </a:lnTo>
                <a:lnTo>
                  <a:pt x="2658893" y="1934891"/>
                </a:lnTo>
                <a:lnTo>
                  <a:pt x="0" y="1934891"/>
                </a:lnTo>
                <a:lnTo>
                  <a:pt x="0" y="0"/>
                </a:lnTo>
                <a:close/>
              </a:path>
            </a:pathLst>
          </a:custGeom>
          <a:blipFill rotWithShape="1">
            <a:blip r:embed="rId9">
              <a:alphaModFix/>
            </a:blip>
            <a:stretch>
              <a:fillRect l="-17032" b="-10038"/>
            </a:stretch>
          </a:blipFill>
          <a:ln>
            <a:noFill/>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377"/>
        <p:cNvGrpSpPr/>
        <p:nvPr/>
      </p:nvGrpSpPr>
      <p:grpSpPr>
        <a:xfrm>
          <a:off x="0" y="0"/>
          <a:ext cx="0" cy="0"/>
          <a:chOff x="0" y="0"/>
          <a:chExt cx="0" cy="0"/>
        </a:xfrm>
      </p:grpSpPr>
      <p:sp>
        <p:nvSpPr>
          <p:cNvPr id="378" name="Google Shape;378;p23"/>
          <p:cNvSpPr/>
          <p:nvPr/>
        </p:nvSpPr>
        <p:spPr>
          <a:xfrm>
            <a:off x="1080015" y="3753074"/>
            <a:ext cx="6452550" cy="1465503"/>
          </a:xfrm>
          <a:custGeom>
            <a:avLst/>
            <a:gdLst/>
            <a:ahLst/>
            <a:cxnLst/>
            <a:rect l="l" t="t" r="r" b="b"/>
            <a:pathLst>
              <a:path w="6452550" h="1465503" extrusionOk="0">
                <a:moveTo>
                  <a:pt x="0" y="0"/>
                </a:moveTo>
                <a:lnTo>
                  <a:pt x="6452550" y="0"/>
                </a:lnTo>
                <a:lnTo>
                  <a:pt x="6452550" y="1465503"/>
                </a:lnTo>
                <a:lnTo>
                  <a:pt x="0" y="1465503"/>
                </a:lnTo>
                <a:lnTo>
                  <a:pt x="0" y="0"/>
                </a:lnTo>
                <a:close/>
              </a:path>
            </a:pathLst>
          </a:custGeom>
          <a:blipFill rotWithShape="1">
            <a:blip r:embed="rId3">
              <a:alphaModFix/>
            </a:blip>
            <a:stretch>
              <a:fillRect l="-56629"/>
            </a:stretch>
          </a:blipFill>
          <a:ln>
            <a:noFill/>
          </a:ln>
        </p:spPr>
        <p:txBody>
          <a:bodyPr/>
          <a:lstStyle/>
          <a:p>
            <a:endParaRPr lang="en-US"/>
          </a:p>
        </p:txBody>
      </p:sp>
      <p:sp>
        <p:nvSpPr>
          <p:cNvPr id="379" name="Google Shape;379;p23"/>
          <p:cNvSpPr/>
          <p:nvPr/>
        </p:nvSpPr>
        <p:spPr>
          <a:xfrm rot="-5400000">
            <a:off x="7358147" y="4133277"/>
            <a:ext cx="4906105" cy="3783834"/>
          </a:xfrm>
          <a:custGeom>
            <a:avLst/>
            <a:gdLst/>
            <a:ahLst/>
            <a:cxnLst/>
            <a:rect l="l" t="t" r="r" b="b"/>
            <a:pathLst>
              <a:path w="4906105" h="3783834" extrusionOk="0">
                <a:moveTo>
                  <a:pt x="0" y="0"/>
                </a:moveTo>
                <a:lnTo>
                  <a:pt x="4906105" y="0"/>
                </a:lnTo>
                <a:lnTo>
                  <a:pt x="4906105" y="3783834"/>
                </a:lnTo>
                <a:lnTo>
                  <a:pt x="0" y="3783834"/>
                </a:lnTo>
                <a:lnTo>
                  <a:pt x="0" y="0"/>
                </a:lnTo>
                <a:close/>
              </a:path>
            </a:pathLst>
          </a:custGeom>
          <a:blipFill rotWithShape="1">
            <a:blip r:embed="rId4">
              <a:alphaModFix/>
            </a:blip>
            <a:stretch>
              <a:fillRect/>
            </a:stretch>
          </a:blipFill>
          <a:ln>
            <a:noFill/>
          </a:ln>
        </p:spPr>
        <p:txBody>
          <a:bodyPr/>
          <a:lstStyle/>
          <a:p>
            <a:endParaRPr lang="en-US"/>
          </a:p>
        </p:txBody>
      </p:sp>
      <p:sp>
        <p:nvSpPr>
          <p:cNvPr id="380" name="Google Shape;380;p23"/>
          <p:cNvSpPr/>
          <p:nvPr/>
        </p:nvSpPr>
        <p:spPr>
          <a:xfrm rot="-5400000">
            <a:off x="12096891" y="4133277"/>
            <a:ext cx="4906105" cy="3783834"/>
          </a:xfrm>
          <a:custGeom>
            <a:avLst/>
            <a:gdLst/>
            <a:ahLst/>
            <a:cxnLst/>
            <a:rect l="l" t="t" r="r" b="b"/>
            <a:pathLst>
              <a:path w="4906105" h="3783834" extrusionOk="0">
                <a:moveTo>
                  <a:pt x="0" y="0"/>
                </a:moveTo>
                <a:lnTo>
                  <a:pt x="4906105" y="0"/>
                </a:lnTo>
                <a:lnTo>
                  <a:pt x="4906105" y="3783834"/>
                </a:lnTo>
                <a:lnTo>
                  <a:pt x="0" y="3783834"/>
                </a:lnTo>
                <a:lnTo>
                  <a:pt x="0" y="0"/>
                </a:lnTo>
                <a:close/>
              </a:path>
            </a:pathLst>
          </a:custGeom>
          <a:blipFill rotWithShape="1">
            <a:blip r:embed="rId4">
              <a:alphaModFix/>
            </a:blip>
            <a:stretch>
              <a:fillRect/>
            </a:stretch>
          </a:blipFill>
          <a:ln>
            <a:noFill/>
          </a:ln>
        </p:spPr>
        <p:txBody>
          <a:bodyPr/>
          <a:lstStyle/>
          <a:p>
            <a:endParaRPr lang="en-US"/>
          </a:p>
        </p:txBody>
      </p:sp>
      <p:sp>
        <p:nvSpPr>
          <p:cNvPr id="381" name="Google Shape;381;p23"/>
          <p:cNvSpPr/>
          <p:nvPr/>
        </p:nvSpPr>
        <p:spPr>
          <a:xfrm>
            <a:off x="8242880" y="3759103"/>
            <a:ext cx="3278661" cy="4382376"/>
          </a:xfrm>
          <a:custGeom>
            <a:avLst/>
            <a:gdLst/>
            <a:ahLst/>
            <a:cxnLst/>
            <a:rect l="l" t="t" r="r" b="b"/>
            <a:pathLst>
              <a:path w="545063" h="728551" extrusionOk="0">
                <a:moveTo>
                  <a:pt x="0" y="0"/>
                </a:moveTo>
                <a:lnTo>
                  <a:pt x="545063" y="0"/>
                </a:lnTo>
                <a:lnTo>
                  <a:pt x="545063" y="728551"/>
                </a:lnTo>
                <a:lnTo>
                  <a:pt x="0" y="728551"/>
                </a:lnTo>
                <a:close/>
              </a:path>
            </a:pathLst>
          </a:custGeom>
          <a:blipFill rotWithShape="1">
            <a:blip r:embed="rId5">
              <a:alphaModFix/>
            </a:blip>
            <a:stretch>
              <a:fillRect l="-79782" t="-21563" r="-81764" b="-9058"/>
            </a:stretch>
          </a:blipFill>
          <a:ln>
            <a:noFill/>
          </a:ln>
        </p:spPr>
        <p:txBody>
          <a:bodyPr/>
          <a:lstStyle/>
          <a:p>
            <a:endParaRPr lang="en-US"/>
          </a:p>
        </p:txBody>
      </p:sp>
      <p:sp>
        <p:nvSpPr>
          <p:cNvPr id="382" name="Google Shape;382;p23"/>
          <p:cNvSpPr/>
          <p:nvPr/>
        </p:nvSpPr>
        <p:spPr>
          <a:xfrm>
            <a:off x="12981625" y="3759103"/>
            <a:ext cx="3278661" cy="4382376"/>
          </a:xfrm>
          <a:custGeom>
            <a:avLst/>
            <a:gdLst/>
            <a:ahLst/>
            <a:cxnLst/>
            <a:rect l="l" t="t" r="r" b="b"/>
            <a:pathLst>
              <a:path w="545063" h="728551" extrusionOk="0">
                <a:moveTo>
                  <a:pt x="0" y="0"/>
                </a:moveTo>
                <a:lnTo>
                  <a:pt x="545063" y="0"/>
                </a:lnTo>
                <a:lnTo>
                  <a:pt x="545063" y="728551"/>
                </a:lnTo>
                <a:lnTo>
                  <a:pt x="0" y="728551"/>
                </a:lnTo>
                <a:close/>
              </a:path>
            </a:pathLst>
          </a:custGeom>
          <a:blipFill rotWithShape="1">
            <a:blip r:embed="rId6">
              <a:alphaModFix/>
            </a:blip>
            <a:stretch>
              <a:fillRect l="-50120" r="-50120"/>
            </a:stretch>
          </a:blipFill>
          <a:ln>
            <a:noFill/>
          </a:ln>
        </p:spPr>
        <p:txBody>
          <a:bodyPr/>
          <a:lstStyle/>
          <a:p>
            <a:endParaRPr lang="en-US"/>
          </a:p>
        </p:txBody>
      </p:sp>
      <p:sp>
        <p:nvSpPr>
          <p:cNvPr id="383" name="Google Shape;383;p23"/>
          <p:cNvSpPr/>
          <p:nvPr/>
        </p:nvSpPr>
        <p:spPr>
          <a:xfrm rot="-4503687">
            <a:off x="10432890" y="2270308"/>
            <a:ext cx="777013" cy="3002950"/>
          </a:xfrm>
          <a:custGeom>
            <a:avLst/>
            <a:gdLst/>
            <a:ahLst/>
            <a:cxnLst/>
            <a:rect l="l" t="t" r="r" b="b"/>
            <a:pathLst>
              <a:path w="777013" h="3002950" extrusionOk="0">
                <a:moveTo>
                  <a:pt x="0" y="0"/>
                </a:moveTo>
                <a:lnTo>
                  <a:pt x="777014" y="0"/>
                </a:lnTo>
                <a:lnTo>
                  <a:pt x="777014" y="3002950"/>
                </a:lnTo>
                <a:lnTo>
                  <a:pt x="0" y="3002950"/>
                </a:lnTo>
                <a:lnTo>
                  <a:pt x="0" y="0"/>
                </a:lnTo>
                <a:close/>
              </a:path>
            </a:pathLst>
          </a:custGeom>
          <a:blipFill rotWithShape="1">
            <a:blip r:embed="rId7">
              <a:alphaModFix/>
            </a:blip>
            <a:stretch>
              <a:fillRect/>
            </a:stretch>
          </a:blipFill>
          <a:ln>
            <a:noFill/>
          </a:ln>
        </p:spPr>
        <p:txBody>
          <a:bodyPr/>
          <a:lstStyle/>
          <a:p>
            <a:endParaRPr lang="en-US"/>
          </a:p>
        </p:txBody>
      </p:sp>
      <p:grpSp>
        <p:nvGrpSpPr>
          <p:cNvPr id="384" name="Google Shape;384;p23"/>
          <p:cNvGrpSpPr/>
          <p:nvPr/>
        </p:nvGrpSpPr>
        <p:grpSpPr>
          <a:xfrm>
            <a:off x="1180166" y="7673864"/>
            <a:ext cx="6266674" cy="722489"/>
            <a:chOff x="0" y="0"/>
            <a:chExt cx="8355565" cy="963319"/>
          </a:xfrm>
        </p:grpSpPr>
        <p:sp>
          <p:nvSpPr>
            <p:cNvPr id="385" name="Google Shape;385;p23"/>
            <p:cNvSpPr/>
            <p:nvPr/>
          </p:nvSpPr>
          <p:spPr>
            <a:xfrm>
              <a:off x="0" y="0"/>
              <a:ext cx="5389199" cy="963319"/>
            </a:xfrm>
            <a:custGeom>
              <a:avLst/>
              <a:gdLst/>
              <a:ahLst/>
              <a:cxnLst/>
              <a:rect l="l" t="t" r="r" b="b"/>
              <a:pathLst>
                <a:path w="5389199" h="963319" extrusionOk="0">
                  <a:moveTo>
                    <a:pt x="0" y="0"/>
                  </a:moveTo>
                  <a:lnTo>
                    <a:pt x="5389199" y="0"/>
                  </a:lnTo>
                  <a:lnTo>
                    <a:pt x="5389199" y="963319"/>
                  </a:lnTo>
                  <a:lnTo>
                    <a:pt x="0" y="963319"/>
                  </a:lnTo>
                  <a:lnTo>
                    <a:pt x="0" y="0"/>
                  </a:lnTo>
                  <a:close/>
                </a:path>
              </a:pathLst>
            </a:custGeom>
            <a:blipFill rotWithShape="1">
              <a:blip r:embed="rId8">
                <a:alphaModFix/>
              </a:blip>
              <a:stretch>
                <a:fillRect/>
              </a:stretch>
            </a:blipFill>
            <a:ln>
              <a:noFill/>
            </a:ln>
          </p:spPr>
          <p:txBody>
            <a:bodyPr/>
            <a:lstStyle/>
            <a:p>
              <a:endParaRPr lang="en-US"/>
            </a:p>
          </p:txBody>
        </p:sp>
        <p:sp>
          <p:nvSpPr>
            <p:cNvPr id="386" name="Google Shape;386;p23"/>
            <p:cNvSpPr/>
            <p:nvPr/>
          </p:nvSpPr>
          <p:spPr>
            <a:xfrm>
              <a:off x="3192248" y="0"/>
              <a:ext cx="5163317" cy="963319"/>
            </a:xfrm>
            <a:custGeom>
              <a:avLst/>
              <a:gdLst/>
              <a:ahLst/>
              <a:cxnLst/>
              <a:rect l="l" t="t" r="r" b="b"/>
              <a:pathLst>
                <a:path w="5163317" h="963319" extrusionOk="0">
                  <a:moveTo>
                    <a:pt x="0" y="0"/>
                  </a:moveTo>
                  <a:lnTo>
                    <a:pt x="5163316" y="0"/>
                  </a:lnTo>
                  <a:lnTo>
                    <a:pt x="5163316" y="963319"/>
                  </a:lnTo>
                  <a:lnTo>
                    <a:pt x="0" y="963319"/>
                  </a:lnTo>
                  <a:lnTo>
                    <a:pt x="0" y="0"/>
                  </a:lnTo>
                  <a:close/>
                </a:path>
              </a:pathLst>
            </a:custGeom>
            <a:blipFill rotWithShape="1">
              <a:blip r:embed="rId8">
                <a:alphaModFix/>
              </a:blip>
              <a:stretch>
                <a:fillRect l="-4372"/>
              </a:stretch>
            </a:blipFill>
            <a:ln>
              <a:noFill/>
            </a:ln>
          </p:spPr>
          <p:txBody>
            <a:bodyPr/>
            <a:lstStyle/>
            <a:p>
              <a:endParaRPr lang="en-US"/>
            </a:p>
          </p:txBody>
        </p:sp>
      </p:grpSp>
      <p:sp>
        <p:nvSpPr>
          <p:cNvPr id="387" name="Google Shape;387;p23"/>
          <p:cNvSpPr/>
          <p:nvPr/>
        </p:nvSpPr>
        <p:spPr>
          <a:xfrm rot="1736123">
            <a:off x="5950824" y="7392321"/>
            <a:ext cx="2676736" cy="2825472"/>
          </a:xfrm>
          <a:custGeom>
            <a:avLst/>
            <a:gdLst/>
            <a:ahLst/>
            <a:cxnLst/>
            <a:rect l="l" t="t" r="r" b="b"/>
            <a:pathLst>
              <a:path w="2676736" h="2825472" extrusionOk="0">
                <a:moveTo>
                  <a:pt x="0" y="0"/>
                </a:moveTo>
                <a:lnTo>
                  <a:pt x="2676736" y="0"/>
                </a:lnTo>
                <a:lnTo>
                  <a:pt x="2676736" y="2825472"/>
                </a:lnTo>
                <a:lnTo>
                  <a:pt x="0" y="2825472"/>
                </a:lnTo>
                <a:lnTo>
                  <a:pt x="0" y="0"/>
                </a:lnTo>
                <a:close/>
              </a:path>
            </a:pathLst>
          </a:custGeom>
          <a:blipFill rotWithShape="1">
            <a:blip r:embed="rId9">
              <a:alphaModFix/>
            </a:blip>
            <a:stretch>
              <a:fillRect l="-28461" r="-25807"/>
            </a:stretch>
          </a:blipFill>
          <a:ln>
            <a:noFill/>
          </a:ln>
        </p:spPr>
        <p:txBody>
          <a:bodyPr/>
          <a:lstStyle/>
          <a:p>
            <a:endParaRPr lang="en-US"/>
          </a:p>
        </p:txBody>
      </p:sp>
      <p:sp>
        <p:nvSpPr>
          <p:cNvPr id="388" name="Google Shape;388;p23"/>
          <p:cNvSpPr txBox="1"/>
          <p:nvPr/>
        </p:nvSpPr>
        <p:spPr>
          <a:xfrm>
            <a:off x="1978949" y="1748605"/>
            <a:ext cx="14330101" cy="1099185"/>
          </a:xfrm>
          <a:prstGeom prst="rect">
            <a:avLst/>
          </a:prstGeom>
          <a:noFill/>
          <a:ln>
            <a:noFill/>
          </a:ln>
        </p:spPr>
        <p:txBody>
          <a:bodyPr spcFirstLastPara="1" wrap="square" lIns="0" tIns="0" rIns="0" bIns="0" anchor="t" anchorCtr="0">
            <a:spAutoFit/>
          </a:bodyPr>
          <a:lstStyle/>
          <a:p>
            <a:pPr marL="0" marR="0" lvl="0" indent="0" algn="ctr" rtl="0">
              <a:lnSpc>
                <a:spcPct val="138000"/>
              </a:lnSpc>
              <a:spcBef>
                <a:spcPts val="0"/>
              </a:spcBef>
              <a:spcAft>
                <a:spcPts val="0"/>
              </a:spcAft>
              <a:buNone/>
            </a:pPr>
            <a:r>
              <a:rPr lang="en-US" sz="6500" b="0" i="0" u="none" strike="noStrike" cap="none">
                <a:solidFill>
                  <a:srgbClr val="5E6031"/>
                </a:solidFill>
                <a:latin typeface="Sedgwick Ave"/>
                <a:ea typeface="Sedgwick Ave"/>
                <a:cs typeface="Sedgwick Ave"/>
                <a:sym typeface="Sedgwick Ave"/>
              </a:rPr>
              <a:t>Living Organisms in the Ecosystem</a:t>
            </a:r>
            <a:endParaRPr/>
          </a:p>
        </p:txBody>
      </p:sp>
      <p:sp>
        <p:nvSpPr>
          <p:cNvPr id="389" name="Google Shape;389;p23"/>
          <p:cNvSpPr txBox="1"/>
          <p:nvPr/>
        </p:nvSpPr>
        <p:spPr>
          <a:xfrm>
            <a:off x="9170915" y="8708738"/>
            <a:ext cx="1280570" cy="569946"/>
          </a:xfrm>
          <a:prstGeom prst="rect">
            <a:avLst/>
          </a:prstGeom>
          <a:noFill/>
          <a:ln>
            <a:noFill/>
          </a:ln>
        </p:spPr>
        <p:txBody>
          <a:bodyPr spcFirstLastPara="1" wrap="square" lIns="0" tIns="0" rIns="0" bIns="0" anchor="t" anchorCtr="0">
            <a:spAutoFit/>
          </a:bodyPr>
          <a:lstStyle/>
          <a:p>
            <a:pPr marL="0" marR="0" lvl="0" indent="0" algn="ctr" rtl="0">
              <a:lnSpc>
                <a:spcPct val="138029"/>
              </a:lnSpc>
              <a:spcBef>
                <a:spcPts val="0"/>
              </a:spcBef>
              <a:spcAft>
                <a:spcPts val="0"/>
              </a:spcAft>
              <a:buNone/>
            </a:pPr>
            <a:r>
              <a:rPr lang="en-US" sz="3400" b="0" i="0" u="none" strike="noStrike" cap="none">
                <a:solidFill>
                  <a:srgbClr val="000000"/>
                </a:solidFill>
                <a:latin typeface="Sedgwick Ave"/>
                <a:ea typeface="Sedgwick Ave"/>
                <a:cs typeface="Sedgwick Ave"/>
                <a:sym typeface="Sedgwick Ave"/>
              </a:rPr>
              <a:t>Fungi</a:t>
            </a:r>
            <a:endParaRPr/>
          </a:p>
        </p:txBody>
      </p:sp>
      <p:sp>
        <p:nvSpPr>
          <p:cNvPr id="390" name="Google Shape;390;p23"/>
          <p:cNvSpPr txBox="1"/>
          <p:nvPr/>
        </p:nvSpPr>
        <p:spPr>
          <a:xfrm>
            <a:off x="13560302" y="8708738"/>
            <a:ext cx="1979283" cy="569946"/>
          </a:xfrm>
          <a:prstGeom prst="rect">
            <a:avLst/>
          </a:prstGeom>
          <a:noFill/>
          <a:ln>
            <a:noFill/>
          </a:ln>
        </p:spPr>
        <p:txBody>
          <a:bodyPr spcFirstLastPara="1" wrap="square" lIns="0" tIns="0" rIns="0" bIns="0" anchor="t" anchorCtr="0">
            <a:spAutoFit/>
          </a:bodyPr>
          <a:lstStyle/>
          <a:p>
            <a:pPr marL="0" marR="0" lvl="0" indent="0" algn="ctr" rtl="0">
              <a:lnSpc>
                <a:spcPct val="138029"/>
              </a:lnSpc>
              <a:spcBef>
                <a:spcPts val="0"/>
              </a:spcBef>
              <a:spcAft>
                <a:spcPts val="0"/>
              </a:spcAft>
              <a:buNone/>
            </a:pPr>
            <a:r>
              <a:rPr lang="en-US" sz="3400" b="0" i="0" u="none" strike="noStrike" cap="none">
                <a:solidFill>
                  <a:srgbClr val="000000"/>
                </a:solidFill>
                <a:latin typeface="Sedgwick Ave"/>
                <a:ea typeface="Sedgwick Ave"/>
                <a:cs typeface="Sedgwick Ave"/>
                <a:sym typeface="Sedgwick Ave"/>
              </a:rPr>
              <a:t>Termites</a:t>
            </a:r>
            <a:endParaRPr/>
          </a:p>
        </p:txBody>
      </p:sp>
      <p:sp>
        <p:nvSpPr>
          <p:cNvPr id="391" name="Google Shape;391;p23"/>
          <p:cNvSpPr txBox="1"/>
          <p:nvPr/>
        </p:nvSpPr>
        <p:spPr>
          <a:xfrm>
            <a:off x="1681568" y="4138926"/>
            <a:ext cx="4741803" cy="847725"/>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599" b="0" i="0" u="none" strike="noStrike" cap="none">
                <a:solidFill>
                  <a:srgbClr val="000000"/>
                </a:solidFill>
                <a:latin typeface="Sedgwick Ave"/>
                <a:ea typeface="Sedgwick Ave"/>
                <a:cs typeface="Sedgwick Ave"/>
                <a:sym typeface="Sedgwick Ave"/>
              </a:rPr>
              <a:t>DECOMPOSERS</a:t>
            </a:r>
            <a:endParaRPr/>
          </a:p>
        </p:txBody>
      </p:sp>
      <p:sp>
        <p:nvSpPr>
          <p:cNvPr id="392" name="Google Shape;392;p23"/>
          <p:cNvSpPr txBox="1"/>
          <p:nvPr/>
        </p:nvSpPr>
        <p:spPr>
          <a:xfrm>
            <a:off x="1681568" y="5563839"/>
            <a:ext cx="5850900" cy="1802100"/>
          </a:xfrm>
          <a:prstGeom prst="rect">
            <a:avLst/>
          </a:prstGeom>
          <a:noFill/>
          <a:ln>
            <a:noFill/>
          </a:ln>
        </p:spPr>
        <p:txBody>
          <a:bodyPr spcFirstLastPara="1" wrap="square" lIns="0" tIns="0" rIns="0" bIns="0" anchor="t" anchorCtr="0">
            <a:spAutoFit/>
          </a:bodyPr>
          <a:lstStyle/>
          <a:p>
            <a:pPr marL="0" marR="0" lvl="0" indent="0" algn="l" rtl="0">
              <a:lnSpc>
                <a:spcPct val="136002"/>
              </a:lnSpc>
              <a:spcBef>
                <a:spcPts val="0"/>
              </a:spcBef>
              <a:spcAft>
                <a:spcPts val="0"/>
              </a:spcAft>
              <a:buNone/>
            </a:pPr>
            <a:r>
              <a:rPr lang="en-US" sz="3147" b="0" i="0" u="none" strike="noStrike" cap="none">
                <a:solidFill>
                  <a:srgbClr val="000000"/>
                </a:solidFill>
                <a:latin typeface="Pangolin"/>
                <a:ea typeface="Pangolin"/>
                <a:cs typeface="Pangolin"/>
                <a:sym typeface="Pangolin"/>
              </a:rPr>
              <a:t>They break down dead plants and animals into simpler substances and recycle nutrients into the soil.</a:t>
            </a:r>
            <a:endParaRPr sz="3147" b="0" i="0" u="none" strike="noStrike" cap="none">
              <a:solidFill>
                <a:srgbClr val="000000"/>
              </a:solidFill>
              <a:latin typeface="Pangolin"/>
              <a:ea typeface="Pangolin"/>
              <a:cs typeface="Pangolin"/>
              <a:sym typeface="Pangolin"/>
            </a:endParaRPr>
          </a:p>
        </p:txBody>
      </p:sp>
      <p:sp>
        <p:nvSpPr>
          <p:cNvPr id="393" name="Google Shape;393;p23"/>
          <p:cNvSpPr txBox="1"/>
          <p:nvPr/>
        </p:nvSpPr>
        <p:spPr>
          <a:xfrm>
            <a:off x="1681575" y="7711225"/>
            <a:ext cx="6615300" cy="669000"/>
          </a:xfrm>
          <a:prstGeom prst="rect">
            <a:avLst/>
          </a:prstGeom>
          <a:noFill/>
          <a:ln>
            <a:noFill/>
          </a:ln>
        </p:spPr>
        <p:txBody>
          <a:bodyPr spcFirstLastPara="1" wrap="square" lIns="91425" tIns="91425" rIns="91425" bIns="91425" anchor="t" anchorCtr="0">
            <a:spAutoFit/>
          </a:bodyPr>
          <a:lstStyle/>
          <a:p>
            <a:pPr marL="0" lvl="0" indent="0" algn="l" rtl="0">
              <a:lnSpc>
                <a:spcPct val="136002"/>
              </a:lnSpc>
              <a:spcBef>
                <a:spcPts val="0"/>
              </a:spcBef>
              <a:spcAft>
                <a:spcPts val="0"/>
              </a:spcAft>
              <a:buNone/>
            </a:pPr>
            <a:r>
              <a:rPr lang="en-US" sz="3147">
                <a:solidFill>
                  <a:schemeClr val="dk1"/>
                </a:solidFill>
                <a:latin typeface="Pangolin"/>
                <a:ea typeface="Pangolin"/>
                <a:cs typeface="Pangolin"/>
                <a:sym typeface="Pangolin"/>
              </a:rPr>
              <a:t>They serve as a 'cleanup crew'.</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397"/>
        <p:cNvGrpSpPr/>
        <p:nvPr/>
      </p:nvGrpSpPr>
      <p:grpSpPr>
        <a:xfrm>
          <a:off x="0" y="0"/>
          <a:ext cx="0" cy="0"/>
          <a:chOff x="0" y="0"/>
          <a:chExt cx="0" cy="0"/>
        </a:xfrm>
      </p:grpSpPr>
      <p:sp>
        <p:nvSpPr>
          <p:cNvPr id="398" name="Google Shape;398;p24"/>
          <p:cNvSpPr/>
          <p:nvPr/>
        </p:nvSpPr>
        <p:spPr>
          <a:xfrm>
            <a:off x="14905296" y="1640039"/>
            <a:ext cx="2319222" cy="3189383"/>
          </a:xfrm>
          <a:custGeom>
            <a:avLst/>
            <a:gdLst/>
            <a:ahLst/>
            <a:cxnLst/>
            <a:rect l="l" t="t" r="r" b="b"/>
            <a:pathLst>
              <a:path w="2319222" h="3189383" extrusionOk="0">
                <a:moveTo>
                  <a:pt x="0" y="0"/>
                </a:moveTo>
                <a:lnTo>
                  <a:pt x="2319221" y="0"/>
                </a:lnTo>
                <a:lnTo>
                  <a:pt x="2319221" y="3189383"/>
                </a:lnTo>
                <a:lnTo>
                  <a:pt x="0" y="3189383"/>
                </a:lnTo>
                <a:lnTo>
                  <a:pt x="0" y="0"/>
                </a:lnTo>
                <a:close/>
              </a:path>
            </a:pathLst>
          </a:custGeom>
          <a:blipFill rotWithShape="1">
            <a:blip r:embed="rId3">
              <a:alphaModFix/>
            </a:blip>
            <a:stretch>
              <a:fillRect r="-37689"/>
            </a:stretch>
          </a:blipFill>
          <a:ln>
            <a:noFill/>
          </a:ln>
        </p:spPr>
        <p:txBody>
          <a:bodyPr/>
          <a:lstStyle/>
          <a:p>
            <a:endParaRPr lang="en-US"/>
          </a:p>
        </p:txBody>
      </p:sp>
      <p:sp>
        <p:nvSpPr>
          <p:cNvPr id="399" name="Google Shape;399;p24"/>
          <p:cNvSpPr txBox="1"/>
          <p:nvPr/>
        </p:nvSpPr>
        <p:spPr>
          <a:xfrm>
            <a:off x="5840591" y="3522160"/>
            <a:ext cx="10709100" cy="1200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00000"/>
                </a:solidFill>
                <a:latin typeface="Pangolin"/>
                <a:ea typeface="Pangolin"/>
                <a:cs typeface="Pangolin"/>
                <a:sym typeface="Pangolin"/>
              </a:rPr>
              <a:t>A </a:t>
            </a:r>
            <a:r>
              <a:rPr lang="en-US" sz="2600" b="1" i="0" u="none" strike="noStrike" cap="none">
                <a:solidFill>
                  <a:srgbClr val="000000"/>
                </a:solidFill>
                <a:latin typeface="Pangolin"/>
                <a:ea typeface="Pangolin"/>
                <a:cs typeface="Pangolin"/>
                <a:sym typeface="Pangolin"/>
              </a:rPr>
              <a:t>single pathway</a:t>
            </a:r>
            <a:r>
              <a:rPr lang="en-US" sz="2600" b="0" i="0" u="none" strike="noStrike" cap="none">
                <a:solidFill>
                  <a:srgbClr val="000000"/>
                </a:solidFill>
                <a:latin typeface="Pangolin"/>
                <a:ea typeface="Pangolin"/>
                <a:cs typeface="Pangolin"/>
                <a:sym typeface="Pangolin"/>
              </a:rPr>
              <a:t> showing the feeding relationships between organisms</a:t>
            </a:r>
            <a:endParaRPr/>
          </a:p>
          <a:p>
            <a:pPr marL="0" marR="0" lvl="0" indent="0" algn="l" rtl="0">
              <a:lnSpc>
                <a:spcPct val="100000"/>
              </a:lnSpc>
              <a:spcBef>
                <a:spcPts val="0"/>
              </a:spcBef>
              <a:spcAft>
                <a:spcPts val="0"/>
              </a:spcAft>
              <a:buNone/>
            </a:pPr>
            <a:endParaRPr sz="2600" b="0" i="0" u="none" strike="noStrike" cap="none">
              <a:solidFill>
                <a:srgbClr val="000000"/>
              </a:solidFill>
              <a:latin typeface="Pangolin"/>
              <a:ea typeface="Pangolin"/>
              <a:cs typeface="Pangolin"/>
              <a:sym typeface="Pangolin"/>
            </a:endParaRPr>
          </a:p>
          <a:p>
            <a:pPr marL="0" marR="0" lvl="0" indent="0" algn="l" rtl="0">
              <a:lnSpc>
                <a:spcPct val="100000"/>
              </a:lnSpc>
              <a:spcBef>
                <a:spcPts val="0"/>
              </a:spcBef>
              <a:spcAft>
                <a:spcPts val="0"/>
              </a:spcAft>
              <a:buNone/>
            </a:pPr>
            <a:r>
              <a:rPr lang="en-US" sz="2600" b="0" i="0" u="none" strike="noStrike" cap="none">
                <a:solidFill>
                  <a:srgbClr val="000000"/>
                </a:solidFill>
                <a:latin typeface="Pangolin"/>
                <a:ea typeface="Pangolin"/>
                <a:cs typeface="Pangolin"/>
                <a:sym typeface="Pangolin"/>
              </a:rPr>
              <a:t>Shows the </a:t>
            </a:r>
            <a:r>
              <a:rPr lang="en-US" sz="2600" b="1" i="0" u="none" strike="noStrike" cap="none">
                <a:solidFill>
                  <a:srgbClr val="000000"/>
                </a:solidFill>
                <a:latin typeface="Pangolin"/>
                <a:ea typeface="Pangolin"/>
                <a:cs typeface="Pangolin"/>
                <a:sym typeface="Pangolin"/>
              </a:rPr>
              <a:t>transfer</a:t>
            </a:r>
            <a:r>
              <a:rPr lang="en-US" sz="2600" b="0" i="0" u="none" strike="noStrike" cap="none">
                <a:solidFill>
                  <a:srgbClr val="000000"/>
                </a:solidFill>
                <a:latin typeface="Pangolin"/>
                <a:ea typeface="Pangolin"/>
                <a:cs typeface="Pangolin"/>
                <a:sym typeface="Pangolin"/>
              </a:rPr>
              <a:t> </a:t>
            </a:r>
            <a:r>
              <a:rPr lang="en-US" sz="2600" b="1" i="0" u="none" strike="noStrike" cap="none">
                <a:solidFill>
                  <a:srgbClr val="000000"/>
                </a:solidFill>
                <a:latin typeface="Pangolin"/>
                <a:ea typeface="Pangolin"/>
                <a:cs typeface="Pangolin"/>
                <a:sym typeface="Pangolin"/>
              </a:rPr>
              <a:t>of matter</a:t>
            </a:r>
            <a:r>
              <a:rPr lang="en-US" sz="2600" b="0" i="0" u="none" strike="noStrike" cap="none">
                <a:solidFill>
                  <a:srgbClr val="000000"/>
                </a:solidFill>
                <a:latin typeface="Pangolin"/>
                <a:ea typeface="Pangolin"/>
                <a:cs typeface="Pangolin"/>
                <a:sym typeface="Pangolin"/>
              </a:rPr>
              <a:t> and </a:t>
            </a:r>
            <a:r>
              <a:rPr lang="en-US" sz="2600" b="1" i="0" u="none" strike="noStrike" cap="none">
                <a:solidFill>
                  <a:srgbClr val="000000"/>
                </a:solidFill>
                <a:latin typeface="Pangolin"/>
                <a:ea typeface="Pangolin"/>
                <a:cs typeface="Pangolin"/>
                <a:sym typeface="Pangolin"/>
              </a:rPr>
              <a:t>energy</a:t>
            </a:r>
            <a:r>
              <a:rPr lang="en-US" sz="2600" b="0" i="0" u="none" strike="noStrike" cap="none">
                <a:solidFill>
                  <a:srgbClr val="000000"/>
                </a:solidFill>
                <a:latin typeface="Pangolin"/>
                <a:ea typeface="Pangolin"/>
                <a:cs typeface="Pangolin"/>
                <a:sym typeface="Pangolin"/>
              </a:rPr>
              <a:t> in an ecosystem</a:t>
            </a:r>
            <a:endParaRPr/>
          </a:p>
        </p:txBody>
      </p:sp>
      <p:pic>
        <p:nvPicPr>
          <p:cNvPr id="400" name="Google Shape;400;p24"/>
          <p:cNvPicPr preferRelativeResize="0"/>
          <p:nvPr/>
        </p:nvPicPr>
        <p:blipFill>
          <a:blip r:embed="rId4">
            <a:alphaModFix/>
          </a:blip>
          <a:stretch>
            <a:fillRect/>
          </a:stretch>
        </p:blipFill>
        <p:spPr>
          <a:xfrm>
            <a:off x="5631775" y="3914525"/>
            <a:ext cx="10607076" cy="927296"/>
          </a:xfrm>
          <a:prstGeom prst="rect">
            <a:avLst/>
          </a:prstGeom>
          <a:noFill/>
          <a:ln>
            <a:noFill/>
          </a:ln>
        </p:spPr>
      </p:pic>
      <p:sp>
        <p:nvSpPr>
          <p:cNvPr id="401" name="Google Shape;401;p24"/>
          <p:cNvSpPr/>
          <p:nvPr/>
        </p:nvSpPr>
        <p:spPr>
          <a:xfrm>
            <a:off x="1872679" y="7025935"/>
            <a:ext cx="3021992" cy="1280569"/>
          </a:xfrm>
          <a:custGeom>
            <a:avLst/>
            <a:gdLst/>
            <a:ahLst/>
            <a:cxnLst/>
            <a:rect l="l" t="t" r="r" b="b"/>
            <a:pathLst>
              <a:path w="3021992" h="1280569" extrusionOk="0">
                <a:moveTo>
                  <a:pt x="0" y="0"/>
                </a:moveTo>
                <a:lnTo>
                  <a:pt x="3021992" y="0"/>
                </a:lnTo>
                <a:lnTo>
                  <a:pt x="3021992" y="1280570"/>
                </a:lnTo>
                <a:lnTo>
                  <a:pt x="0" y="1280570"/>
                </a:lnTo>
                <a:lnTo>
                  <a:pt x="0" y="0"/>
                </a:lnTo>
                <a:close/>
              </a:path>
            </a:pathLst>
          </a:custGeom>
          <a:blipFill rotWithShape="1">
            <a:blip r:embed="rId5">
              <a:alphaModFix/>
            </a:blip>
            <a:stretch>
              <a:fillRect/>
            </a:stretch>
          </a:blipFill>
          <a:ln>
            <a:noFill/>
          </a:ln>
        </p:spPr>
        <p:txBody>
          <a:bodyPr/>
          <a:lstStyle/>
          <a:p>
            <a:endParaRPr lang="en-US"/>
          </a:p>
        </p:txBody>
      </p:sp>
      <p:sp>
        <p:nvSpPr>
          <p:cNvPr id="402" name="Google Shape;402;p24"/>
          <p:cNvSpPr/>
          <p:nvPr/>
        </p:nvSpPr>
        <p:spPr>
          <a:xfrm>
            <a:off x="13514774" y="7025935"/>
            <a:ext cx="3021992" cy="1280569"/>
          </a:xfrm>
          <a:custGeom>
            <a:avLst/>
            <a:gdLst/>
            <a:ahLst/>
            <a:cxnLst/>
            <a:rect l="l" t="t" r="r" b="b"/>
            <a:pathLst>
              <a:path w="3021992" h="1280569" extrusionOk="0">
                <a:moveTo>
                  <a:pt x="0" y="0"/>
                </a:moveTo>
                <a:lnTo>
                  <a:pt x="3021992" y="0"/>
                </a:lnTo>
                <a:lnTo>
                  <a:pt x="3021992" y="1280570"/>
                </a:lnTo>
                <a:lnTo>
                  <a:pt x="0" y="1280570"/>
                </a:lnTo>
                <a:lnTo>
                  <a:pt x="0" y="0"/>
                </a:lnTo>
                <a:close/>
              </a:path>
            </a:pathLst>
          </a:custGeom>
          <a:blipFill rotWithShape="1">
            <a:blip r:embed="rId5">
              <a:alphaModFix/>
            </a:blip>
            <a:stretch>
              <a:fillRect/>
            </a:stretch>
          </a:blipFill>
          <a:ln>
            <a:noFill/>
          </a:ln>
        </p:spPr>
        <p:txBody>
          <a:bodyPr/>
          <a:lstStyle/>
          <a:p>
            <a:endParaRPr lang="en-US"/>
          </a:p>
        </p:txBody>
      </p:sp>
      <p:sp>
        <p:nvSpPr>
          <p:cNvPr id="403" name="Google Shape;403;p24"/>
          <p:cNvSpPr/>
          <p:nvPr/>
        </p:nvSpPr>
        <p:spPr>
          <a:xfrm>
            <a:off x="5756289" y="6060046"/>
            <a:ext cx="3021992" cy="1280569"/>
          </a:xfrm>
          <a:custGeom>
            <a:avLst/>
            <a:gdLst/>
            <a:ahLst/>
            <a:cxnLst/>
            <a:rect l="l" t="t" r="r" b="b"/>
            <a:pathLst>
              <a:path w="3021992" h="1280569" extrusionOk="0">
                <a:moveTo>
                  <a:pt x="0" y="0"/>
                </a:moveTo>
                <a:lnTo>
                  <a:pt x="3021992" y="0"/>
                </a:lnTo>
                <a:lnTo>
                  <a:pt x="3021992" y="1280569"/>
                </a:lnTo>
                <a:lnTo>
                  <a:pt x="0" y="1280569"/>
                </a:lnTo>
                <a:lnTo>
                  <a:pt x="0" y="0"/>
                </a:lnTo>
                <a:close/>
              </a:path>
            </a:pathLst>
          </a:custGeom>
          <a:blipFill rotWithShape="1">
            <a:blip r:embed="rId5">
              <a:alphaModFix/>
            </a:blip>
            <a:stretch>
              <a:fillRect/>
            </a:stretch>
          </a:blipFill>
          <a:ln>
            <a:noFill/>
          </a:ln>
        </p:spPr>
        <p:txBody>
          <a:bodyPr/>
          <a:lstStyle/>
          <a:p>
            <a:endParaRPr lang="en-US"/>
          </a:p>
        </p:txBody>
      </p:sp>
      <p:sp>
        <p:nvSpPr>
          <p:cNvPr id="404" name="Google Shape;404;p24"/>
          <p:cNvSpPr/>
          <p:nvPr/>
        </p:nvSpPr>
        <p:spPr>
          <a:xfrm>
            <a:off x="9635531" y="6060046"/>
            <a:ext cx="3021992" cy="1280569"/>
          </a:xfrm>
          <a:custGeom>
            <a:avLst/>
            <a:gdLst/>
            <a:ahLst/>
            <a:cxnLst/>
            <a:rect l="l" t="t" r="r" b="b"/>
            <a:pathLst>
              <a:path w="3021992" h="1280569" extrusionOk="0">
                <a:moveTo>
                  <a:pt x="0" y="0"/>
                </a:moveTo>
                <a:lnTo>
                  <a:pt x="3021993" y="0"/>
                </a:lnTo>
                <a:lnTo>
                  <a:pt x="3021993" y="1280569"/>
                </a:lnTo>
                <a:lnTo>
                  <a:pt x="0" y="1280569"/>
                </a:lnTo>
                <a:lnTo>
                  <a:pt x="0" y="0"/>
                </a:lnTo>
                <a:close/>
              </a:path>
            </a:pathLst>
          </a:custGeom>
          <a:blipFill rotWithShape="1">
            <a:blip r:embed="rId5">
              <a:alphaModFix/>
            </a:blip>
            <a:stretch>
              <a:fillRect/>
            </a:stretch>
          </a:blipFill>
          <a:ln>
            <a:noFill/>
          </a:ln>
        </p:spPr>
        <p:txBody>
          <a:bodyPr/>
          <a:lstStyle/>
          <a:p>
            <a:endParaRPr lang="en-US"/>
          </a:p>
        </p:txBody>
      </p:sp>
      <p:sp>
        <p:nvSpPr>
          <p:cNvPr id="405" name="Google Shape;405;p24"/>
          <p:cNvSpPr/>
          <p:nvPr/>
        </p:nvSpPr>
        <p:spPr>
          <a:xfrm rot="-149404">
            <a:off x="2121797" y="1443411"/>
            <a:ext cx="3326277" cy="4138447"/>
          </a:xfrm>
          <a:custGeom>
            <a:avLst/>
            <a:gdLst/>
            <a:ahLst/>
            <a:cxnLst/>
            <a:rect l="l" t="t" r="r" b="b"/>
            <a:pathLst>
              <a:path w="3326277" h="4138447" extrusionOk="0">
                <a:moveTo>
                  <a:pt x="0" y="0"/>
                </a:moveTo>
                <a:lnTo>
                  <a:pt x="3326277" y="0"/>
                </a:lnTo>
                <a:lnTo>
                  <a:pt x="3326277" y="4138448"/>
                </a:lnTo>
                <a:lnTo>
                  <a:pt x="0" y="4138448"/>
                </a:lnTo>
                <a:lnTo>
                  <a:pt x="0" y="0"/>
                </a:lnTo>
                <a:close/>
              </a:path>
            </a:pathLst>
          </a:custGeom>
          <a:blipFill rotWithShape="1">
            <a:blip r:embed="rId6">
              <a:alphaModFix/>
            </a:blip>
            <a:stretch>
              <a:fillRect/>
            </a:stretch>
          </a:blipFill>
          <a:ln>
            <a:noFill/>
          </a:ln>
        </p:spPr>
        <p:txBody>
          <a:bodyPr/>
          <a:lstStyle/>
          <a:p>
            <a:endParaRPr lang="en-US"/>
          </a:p>
        </p:txBody>
      </p:sp>
      <p:sp>
        <p:nvSpPr>
          <p:cNvPr id="406" name="Google Shape;406;p24"/>
          <p:cNvSpPr/>
          <p:nvPr/>
        </p:nvSpPr>
        <p:spPr>
          <a:xfrm rot="-3622293">
            <a:off x="4312376" y="6189497"/>
            <a:ext cx="951202" cy="726372"/>
          </a:xfrm>
          <a:custGeom>
            <a:avLst/>
            <a:gdLst/>
            <a:ahLst/>
            <a:cxnLst/>
            <a:rect l="l" t="t" r="r" b="b"/>
            <a:pathLst>
              <a:path w="951202" h="726372" extrusionOk="0">
                <a:moveTo>
                  <a:pt x="0" y="0"/>
                </a:moveTo>
                <a:lnTo>
                  <a:pt x="951201" y="0"/>
                </a:lnTo>
                <a:lnTo>
                  <a:pt x="951201" y="726372"/>
                </a:lnTo>
                <a:lnTo>
                  <a:pt x="0" y="726372"/>
                </a:lnTo>
                <a:lnTo>
                  <a:pt x="0" y="0"/>
                </a:lnTo>
                <a:close/>
              </a:path>
            </a:pathLst>
          </a:custGeom>
          <a:blipFill rotWithShape="1">
            <a:blip r:embed="rId7">
              <a:alphaModFix/>
            </a:blip>
            <a:stretch>
              <a:fillRect/>
            </a:stretch>
          </a:blipFill>
          <a:ln>
            <a:noFill/>
          </a:ln>
        </p:spPr>
        <p:txBody>
          <a:bodyPr/>
          <a:lstStyle/>
          <a:p>
            <a:endParaRPr lang="en-US"/>
          </a:p>
        </p:txBody>
      </p:sp>
      <p:sp>
        <p:nvSpPr>
          <p:cNvPr id="407" name="Google Shape;407;p24"/>
          <p:cNvSpPr/>
          <p:nvPr/>
        </p:nvSpPr>
        <p:spPr>
          <a:xfrm rot="-60163">
            <a:off x="12940032" y="6189497"/>
            <a:ext cx="951202" cy="726372"/>
          </a:xfrm>
          <a:custGeom>
            <a:avLst/>
            <a:gdLst/>
            <a:ahLst/>
            <a:cxnLst/>
            <a:rect l="l" t="t" r="r" b="b"/>
            <a:pathLst>
              <a:path w="951202" h="726372" extrusionOk="0">
                <a:moveTo>
                  <a:pt x="0" y="0"/>
                </a:moveTo>
                <a:lnTo>
                  <a:pt x="951201" y="0"/>
                </a:lnTo>
                <a:lnTo>
                  <a:pt x="951201" y="726372"/>
                </a:lnTo>
                <a:lnTo>
                  <a:pt x="0" y="726372"/>
                </a:lnTo>
                <a:lnTo>
                  <a:pt x="0" y="0"/>
                </a:lnTo>
                <a:close/>
              </a:path>
            </a:pathLst>
          </a:custGeom>
          <a:blipFill rotWithShape="1">
            <a:blip r:embed="rId7">
              <a:alphaModFix/>
            </a:blip>
            <a:stretch>
              <a:fillRect/>
            </a:stretch>
          </a:blipFill>
          <a:ln>
            <a:noFill/>
          </a:ln>
        </p:spPr>
        <p:txBody>
          <a:bodyPr/>
          <a:lstStyle/>
          <a:p>
            <a:endParaRPr lang="en-US"/>
          </a:p>
        </p:txBody>
      </p:sp>
      <p:sp>
        <p:nvSpPr>
          <p:cNvPr id="408" name="Google Shape;408;p24"/>
          <p:cNvSpPr/>
          <p:nvPr/>
        </p:nvSpPr>
        <p:spPr>
          <a:xfrm rot="-1537130">
            <a:off x="8583761" y="5562415"/>
            <a:ext cx="951202" cy="726372"/>
          </a:xfrm>
          <a:custGeom>
            <a:avLst/>
            <a:gdLst/>
            <a:ahLst/>
            <a:cxnLst/>
            <a:rect l="l" t="t" r="r" b="b"/>
            <a:pathLst>
              <a:path w="951202" h="726372" extrusionOk="0">
                <a:moveTo>
                  <a:pt x="0" y="0"/>
                </a:moveTo>
                <a:lnTo>
                  <a:pt x="951201" y="0"/>
                </a:lnTo>
                <a:lnTo>
                  <a:pt x="951201" y="726372"/>
                </a:lnTo>
                <a:lnTo>
                  <a:pt x="0" y="726372"/>
                </a:lnTo>
                <a:lnTo>
                  <a:pt x="0" y="0"/>
                </a:lnTo>
                <a:close/>
              </a:path>
            </a:pathLst>
          </a:custGeom>
          <a:blipFill rotWithShape="1">
            <a:blip r:embed="rId7">
              <a:alphaModFix/>
            </a:blip>
            <a:stretch>
              <a:fillRect/>
            </a:stretch>
          </a:blipFill>
          <a:ln>
            <a:noFill/>
          </a:ln>
        </p:spPr>
        <p:txBody>
          <a:bodyPr/>
          <a:lstStyle/>
          <a:p>
            <a:endParaRPr lang="en-US"/>
          </a:p>
        </p:txBody>
      </p:sp>
      <p:sp>
        <p:nvSpPr>
          <p:cNvPr id="409" name="Google Shape;409;p24"/>
          <p:cNvSpPr/>
          <p:nvPr/>
        </p:nvSpPr>
        <p:spPr>
          <a:xfrm rot="4973944">
            <a:off x="1984359" y="8012792"/>
            <a:ext cx="2734643" cy="3359704"/>
          </a:xfrm>
          <a:custGeom>
            <a:avLst/>
            <a:gdLst/>
            <a:ahLst/>
            <a:cxnLst/>
            <a:rect l="l" t="t" r="r" b="b"/>
            <a:pathLst>
              <a:path w="2734643" h="3359704" extrusionOk="0">
                <a:moveTo>
                  <a:pt x="0" y="0"/>
                </a:moveTo>
                <a:lnTo>
                  <a:pt x="2734644" y="0"/>
                </a:lnTo>
                <a:lnTo>
                  <a:pt x="2734644" y="3359705"/>
                </a:lnTo>
                <a:lnTo>
                  <a:pt x="0" y="3359705"/>
                </a:lnTo>
                <a:lnTo>
                  <a:pt x="0" y="0"/>
                </a:lnTo>
                <a:close/>
              </a:path>
            </a:pathLst>
          </a:custGeom>
          <a:blipFill rotWithShape="1">
            <a:blip r:embed="rId8">
              <a:alphaModFix/>
            </a:blip>
            <a:stretch>
              <a:fillRect/>
            </a:stretch>
          </a:blipFill>
          <a:ln>
            <a:noFill/>
          </a:ln>
        </p:spPr>
        <p:txBody>
          <a:bodyPr/>
          <a:lstStyle/>
          <a:p>
            <a:endParaRPr lang="en-US"/>
          </a:p>
        </p:txBody>
      </p:sp>
      <p:sp>
        <p:nvSpPr>
          <p:cNvPr id="410" name="Google Shape;410;p24"/>
          <p:cNvSpPr/>
          <p:nvPr/>
        </p:nvSpPr>
        <p:spPr>
          <a:xfrm>
            <a:off x="13897516" y="4501961"/>
            <a:ext cx="3361784" cy="2523974"/>
          </a:xfrm>
          <a:custGeom>
            <a:avLst/>
            <a:gdLst/>
            <a:ahLst/>
            <a:cxnLst/>
            <a:rect l="l" t="t" r="r" b="b"/>
            <a:pathLst>
              <a:path w="3361784" h="2523974" extrusionOk="0">
                <a:moveTo>
                  <a:pt x="0" y="0"/>
                </a:moveTo>
                <a:lnTo>
                  <a:pt x="3361784" y="0"/>
                </a:lnTo>
                <a:lnTo>
                  <a:pt x="3361784" y="2523974"/>
                </a:lnTo>
                <a:lnTo>
                  <a:pt x="0" y="2523974"/>
                </a:lnTo>
                <a:lnTo>
                  <a:pt x="0" y="0"/>
                </a:lnTo>
                <a:close/>
              </a:path>
            </a:pathLst>
          </a:custGeom>
          <a:blipFill rotWithShape="1">
            <a:blip r:embed="rId9">
              <a:alphaModFix/>
            </a:blip>
            <a:stretch>
              <a:fillRect l="-16588" b="-6249"/>
            </a:stretch>
          </a:blipFill>
          <a:ln>
            <a:noFill/>
          </a:ln>
        </p:spPr>
        <p:txBody>
          <a:bodyPr/>
          <a:lstStyle/>
          <a:p>
            <a:endParaRPr lang="en-US"/>
          </a:p>
        </p:txBody>
      </p:sp>
      <p:sp>
        <p:nvSpPr>
          <p:cNvPr id="411" name="Google Shape;411;p24"/>
          <p:cNvSpPr txBox="1"/>
          <p:nvPr/>
        </p:nvSpPr>
        <p:spPr>
          <a:xfrm>
            <a:off x="5840591" y="1794966"/>
            <a:ext cx="8602793" cy="1443991"/>
          </a:xfrm>
          <a:prstGeom prst="rect">
            <a:avLst/>
          </a:prstGeom>
          <a:noFill/>
          <a:ln>
            <a:noFill/>
          </a:ln>
        </p:spPr>
        <p:txBody>
          <a:bodyPr spcFirstLastPara="1" wrap="square" lIns="0" tIns="0" rIns="0" bIns="0" anchor="t" anchorCtr="0">
            <a:spAutoFit/>
          </a:bodyPr>
          <a:lstStyle/>
          <a:p>
            <a:pPr marL="0" marR="0" lvl="0" indent="0" algn="l" rtl="0">
              <a:lnSpc>
                <a:spcPct val="138004"/>
              </a:lnSpc>
              <a:spcBef>
                <a:spcPts val="0"/>
              </a:spcBef>
              <a:spcAft>
                <a:spcPts val="0"/>
              </a:spcAft>
              <a:buNone/>
            </a:pPr>
            <a:r>
              <a:rPr lang="en-US" sz="8499" b="0" i="0" u="none" strike="noStrike" cap="none">
                <a:solidFill>
                  <a:srgbClr val="5E6031"/>
                </a:solidFill>
                <a:latin typeface="Sedgwick Ave"/>
                <a:ea typeface="Sedgwick Ave"/>
                <a:cs typeface="Sedgwick Ave"/>
                <a:sym typeface="Sedgwick Ave"/>
              </a:rPr>
              <a:t>Who Eats Who?</a:t>
            </a:r>
            <a:endParaRPr/>
          </a:p>
        </p:txBody>
      </p:sp>
      <p:sp>
        <p:nvSpPr>
          <p:cNvPr id="412" name="Google Shape;412;p24"/>
          <p:cNvSpPr txBox="1"/>
          <p:nvPr/>
        </p:nvSpPr>
        <p:spPr>
          <a:xfrm>
            <a:off x="2159842" y="7328114"/>
            <a:ext cx="2447665" cy="561913"/>
          </a:xfrm>
          <a:prstGeom prst="rect">
            <a:avLst/>
          </a:prstGeom>
          <a:noFill/>
          <a:ln>
            <a:noFill/>
          </a:ln>
        </p:spPr>
        <p:txBody>
          <a:bodyPr spcFirstLastPara="1" wrap="square" lIns="0" tIns="0" rIns="0" bIns="0" anchor="t" anchorCtr="0">
            <a:spAutoFit/>
          </a:bodyPr>
          <a:lstStyle/>
          <a:p>
            <a:pPr marL="0" marR="0" lvl="0" indent="0" algn="ctr" rtl="0">
              <a:lnSpc>
                <a:spcPct val="137979"/>
              </a:lnSpc>
              <a:spcBef>
                <a:spcPts val="0"/>
              </a:spcBef>
              <a:spcAft>
                <a:spcPts val="0"/>
              </a:spcAft>
              <a:buNone/>
            </a:pPr>
            <a:r>
              <a:rPr lang="en-US" sz="3336" b="0" i="0" u="none" strike="noStrike" cap="none">
                <a:solidFill>
                  <a:srgbClr val="000000"/>
                </a:solidFill>
                <a:latin typeface="Sedgwick Ave"/>
                <a:ea typeface="Sedgwick Ave"/>
                <a:cs typeface="Sedgwick Ave"/>
                <a:sym typeface="Sedgwick Ave"/>
              </a:rPr>
              <a:t>Producers</a:t>
            </a:r>
            <a:endParaRPr/>
          </a:p>
        </p:txBody>
      </p:sp>
      <p:sp>
        <p:nvSpPr>
          <p:cNvPr id="413" name="Google Shape;413;p24"/>
          <p:cNvSpPr txBox="1"/>
          <p:nvPr/>
        </p:nvSpPr>
        <p:spPr>
          <a:xfrm>
            <a:off x="13514774" y="7328114"/>
            <a:ext cx="3021992" cy="561913"/>
          </a:xfrm>
          <a:prstGeom prst="rect">
            <a:avLst/>
          </a:prstGeom>
          <a:noFill/>
          <a:ln>
            <a:noFill/>
          </a:ln>
        </p:spPr>
        <p:txBody>
          <a:bodyPr spcFirstLastPara="1" wrap="square" lIns="0" tIns="0" rIns="0" bIns="0" anchor="t" anchorCtr="0">
            <a:spAutoFit/>
          </a:bodyPr>
          <a:lstStyle/>
          <a:p>
            <a:pPr marL="0" marR="0" lvl="0" indent="0" algn="ctr" rtl="0">
              <a:lnSpc>
                <a:spcPct val="137979"/>
              </a:lnSpc>
              <a:spcBef>
                <a:spcPts val="0"/>
              </a:spcBef>
              <a:spcAft>
                <a:spcPts val="0"/>
              </a:spcAft>
              <a:buNone/>
            </a:pPr>
            <a:r>
              <a:rPr lang="en-US" sz="3336" b="0" i="0" u="none" strike="noStrike" cap="none">
                <a:solidFill>
                  <a:srgbClr val="000000"/>
                </a:solidFill>
                <a:latin typeface="Sedgwick Ave"/>
                <a:ea typeface="Sedgwick Ave"/>
                <a:cs typeface="Sedgwick Ave"/>
                <a:sym typeface="Sedgwick Ave"/>
              </a:rPr>
              <a:t>Decomposers</a:t>
            </a:r>
            <a:endParaRPr/>
          </a:p>
        </p:txBody>
      </p:sp>
      <p:sp>
        <p:nvSpPr>
          <p:cNvPr id="414" name="Google Shape;414;p24"/>
          <p:cNvSpPr txBox="1"/>
          <p:nvPr/>
        </p:nvSpPr>
        <p:spPr>
          <a:xfrm>
            <a:off x="6025816" y="6362224"/>
            <a:ext cx="2447665" cy="561913"/>
          </a:xfrm>
          <a:prstGeom prst="rect">
            <a:avLst/>
          </a:prstGeom>
          <a:noFill/>
          <a:ln>
            <a:noFill/>
          </a:ln>
        </p:spPr>
        <p:txBody>
          <a:bodyPr spcFirstLastPara="1" wrap="square" lIns="0" tIns="0" rIns="0" bIns="0" anchor="t" anchorCtr="0">
            <a:spAutoFit/>
          </a:bodyPr>
          <a:lstStyle/>
          <a:p>
            <a:pPr marL="0" marR="0" lvl="0" indent="0" algn="ctr" rtl="0">
              <a:lnSpc>
                <a:spcPct val="137979"/>
              </a:lnSpc>
              <a:spcBef>
                <a:spcPts val="0"/>
              </a:spcBef>
              <a:spcAft>
                <a:spcPts val="0"/>
              </a:spcAft>
              <a:buNone/>
            </a:pPr>
            <a:r>
              <a:rPr lang="en-US" sz="3336" b="0" i="0" u="none" strike="noStrike" cap="none">
                <a:solidFill>
                  <a:srgbClr val="000000"/>
                </a:solidFill>
                <a:latin typeface="Sedgwick Ave"/>
                <a:ea typeface="Sedgwick Ave"/>
                <a:cs typeface="Sedgwick Ave"/>
                <a:sym typeface="Sedgwick Ave"/>
              </a:rPr>
              <a:t>Consumers</a:t>
            </a:r>
            <a:endParaRPr/>
          </a:p>
        </p:txBody>
      </p:sp>
      <p:sp>
        <p:nvSpPr>
          <p:cNvPr id="415" name="Google Shape;415;p24"/>
          <p:cNvSpPr txBox="1"/>
          <p:nvPr/>
        </p:nvSpPr>
        <p:spPr>
          <a:xfrm>
            <a:off x="9922695" y="6362224"/>
            <a:ext cx="2447665" cy="561913"/>
          </a:xfrm>
          <a:prstGeom prst="rect">
            <a:avLst/>
          </a:prstGeom>
          <a:noFill/>
          <a:ln>
            <a:noFill/>
          </a:ln>
        </p:spPr>
        <p:txBody>
          <a:bodyPr spcFirstLastPara="1" wrap="square" lIns="0" tIns="0" rIns="0" bIns="0" anchor="t" anchorCtr="0">
            <a:spAutoFit/>
          </a:bodyPr>
          <a:lstStyle/>
          <a:p>
            <a:pPr marL="0" marR="0" lvl="0" indent="0" algn="ctr" rtl="0">
              <a:lnSpc>
                <a:spcPct val="137979"/>
              </a:lnSpc>
              <a:spcBef>
                <a:spcPts val="0"/>
              </a:spcBef>
              <a:spcAft>
                <a:spcPts val="0"/>
              </a:spcAft>
              <a:buNone/>
            </a:pPr>
            <a:r>
              <a:rPr lang="en-US" sz="3336" b="0" i="0" u="none" strike="noStrike" cap="none">
                <a:solidFill>
                  <a:srgbClr val="000000"/>
                </a:solidFill>
                <a:latin typeface="Sedgwick Ave"/>
                <a:ea typeface="Sedgwick Ave"/>
                <a:cs typeface="Sedgwick Ave"/>
                <a:sym typeface="Sedgwick Ave"/>
              </a:rPr>
              <a:t>Consumers</a:t>
            </a:r>
            <a:endParaRPr/>
          </a:p>
        </p:txBody>
      </p:sp>
      <p:sp>
        <p:nvSpPr>
          <p:cNvPr id="416" name="Google Shape;416;p24"/>
          <p:cNvSpPr txBox="1"/>
          <p:nvPr/>
        </p:nvSpPr>
        <p:spPr>
          <a:xfrm>
            <a:off x="2453084" y="3339506"/>
            <a:ext cx="2734500" cy="1930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6272" b="0" i="0" u="none" strike="noStrike" cap="none">
                <a:solidFill>
                  <a:srgbClr val="000000"/>
                </a:solidFill>
                <a:latin typeface="Sedgwick Ave"/>
                <a:ea typeface="Sedgwick Ave"/>
                <a:cs typeface="Sedgwick Ave"/>
                <a:sym typeface="Sedgwick Ave"/>
              </a:rPr>
              <a:t>Food</a:t>
            </a:r>
            <a:endParaRPr/>
          </a:p>
          <a:p>
            <a:pPr marL="0" marR="0" lvl="0" indent="0" algn="ctr" rtl="0">
              <a:lnSpc>
                <a:spcPct val="100000"/>
              </a:lnSpc>
              <a:spcBef>
                <a:spcPts val="0"/>
              </a:spcBef>
              <a:spcAft>
                <a:spcPts val="0"/>
              </a:spcAft>
              <a:buNone/>
            </a:pPr>
            <a:r>
              <a:rPr lang="en-US" sz="6272" b="0" i="0" u="none" strike="noStrike" cap="none">
                <a:solidFill>
                  <a:srgbClr val="000000"/>
                </a:solidFill>
                <a:latin typeface="Sedgwick Ave"/>
                <a:ea typeface="Sedgwick Ave"/>
                <a:cs typeface="Sedgwick Ave"/>
                <a:sym typeface="Sedgwick Ave"/>
              </a:rPr>
              <a:t>Chain</a:t>
            </a:r>
            <a:endParaRPr/>
          </a:p>
        </p:txBody>
      </p:sp>
      <p:sp>
        <p:nvSpPr>
          <p:cNvPr id="417" name="Google Shape;417;p24"/>
          <p:cNvSpPr txBox="1"/>
          <p:nvPr/>
        </p:nvSpPr>
        <p:spPr>
          <a:xfrm>
            <a:off x="9936651" y="7511134"/>
            <a:ext cx="2419800" cy="861900"/>
          </a:xfrm>
          <a:prstGeom prst="rect">
            <a:avLst/>
          </a:prstGeom>
          <a:noFill/>
          <a:ln>
            <a:noFill/>
          </a:ln>
        </p:spPr>
        <p:txBody>
          <a:bodyPr spcFirstLastPara="1" wrap="square" lIns="0" tIns="0" rIns="0" bIns="0" anchor="t" anchorCtr="0">
            <a:spAutoFit/>
          </a:bodyPr>
          <a:lstStyle/>
          <a:p>
            <a:pPr marL="0" marR="0" lvl="1" indent="0" algn="ctr" rtl="0">
              <a:lnSpc>
                <a:spcPct val="100000"/>
              </a:lnSpc>
              <a:spcBef>
                <a:spcPts val="0"/>
              </a:spcBef>
              <a:spcAft>
                <a:spcPts val="0"/>
              </a:spcAft>
              <a:buNone/>
            </a:pPr>
            <a:r>
              <a:rPr lang="en-US" sz="2800" b="1" i="0" u="none" strike="noStrike" cap="none">
                <a:solidFill>
                  <a:srgbClr val="000000"/>
                </a:solidFill>
                <a:latin typeface="Pangolin"/>
                <a:ea typeface="Pangolin"/>
                <a:cs typeface="Pangolin"/>
                <a:sym typeface="Pangolin"/>
              </a:rPr>
              <a:t>Secondary Consumers</a:t>
            </a:r>
            <a:endParaRPr/>
          </a:p>
        </p:txBody>
      </p:sp>
      <p:sp>
        <p:nvSpPr>
          <p:cNvPr id="418" name="Google Shape;418;p24"/>
          <p:cNvSpPr txBox="1"/>
          <p:nvPr/>
        </p:nvSpPr>
        <p:spPr>
          <a:xfrm>
            <a:off x="6029331" y="7511134"/>
            <a:ext cx="2440500" cy="861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000000"/>
                </a:solidFill>
                <a:latin typeface="Pangolin"/>
                <a:ea typeface="Pangolin"/>
                <a:cs typeface="Pangolin"/>
                <a:sym typeface="Pangolin"/>
              </a:rPr>
              <a:t>Primary Consumers</a:t>
            </a:r>
            <a:endParaRPr/>
          </a:p>
        </p:txBody>
      </p:sp>
      <p:sp>
        <p:nvSpPr>
          <p:cNvPr id="419" name="Google Shape;419;p24"/>
          <p:cNvSpPr txBox="1"/>
          <p:nvPr/>
        </p:nvSpPr>
        <p:spPr>
          <a:xfrm>
            <a:off x="6029331" y="8460906"/>
            <a:ext cx="2440635" cy="336169"/>
          </a:xfrm>
          <a:prstGeom prst="rect">
            <a:avLst/>
          </a:prstGeom>
          <a:noFill/>
          <a:ln>
            <a:noFill/>
          </a:ln>
        </p:spPr>
        <p:txBody>
          <a:bodyPr spcFirstLastPara="1" wrap="square" lIns="0" tIns="0" rIns="0" bIns="0" anchor="t" anchorCtr="0">
            <a:spAutoFit/>
          </a:bodyPr>
          <a:lstStyle/>
          <a:p>
            <a:pPr marL="0" marR="0" lvl="1" indent="0" algn="ctr" rtl="0">
              <a:lnSpc>
                <a:spcPct val="119000"/>
              </a:lnSpc>
              <a:spcBef>
                <a:spcPts val="0"/>
              </a:spcBef>
              <a:spcAft>
                <a:spcPts val="0"/>
              </a:spcAft>
              <a:buNone/>
            </a:pPr>
            <a:r>
              <a:rPr lang="en-US" sz="2200" b="0" i="0" u="none" strike="noStrike" cap="none">
                <a:solidFill>
                  <a:srgbClr val="000000"/>
                </a:solidFill>
                <a:latin typeface="Pangolin"/>
                <a:ea typeface="Pangolin"/>
                <a:cs typeface="Pangolin"/>
                <a:sym typeface="Pangolin"/>
              </a:rPr>
              <a:t>Herbivores</a:t>
            </a:r>
            <a:endParaRPr/>
          </a:p>
        </p:txBody>
      </p:sp>
      <p:sp>
        <p:nvSpPr>
          <p:cNvPr id="420" name="Google Shape;420;p24"/>
          <p:cNvSpPr txBox="1"/>
          <p:nvPr/>
        </p:nvSpPr>
        <p:spPr>
          <a:xfrm>
            <a:off x="9926210" y="8460906"/>
            <a:ext cx="2440635" cy="660019"/>
          </a:xfrm>
          <a:prstGeom prst="rect">
            <a:avLst/>
          </a:prstGeom>
          <a:noFill/>
          <a:ln>
            <a:noFill/>
          </a:ln>
        </p:spPr>
        <p:txBody>
          <a:bodyPr spcFirstLastPara="1" wrap="square" lIns="0" tIns="0" rIns="0" bIns="0" anchor="t" anchorCtr="0">
            <a:spAutoFit/>
          </a:bodyPr>
          <a:lstStyle/>
          <a:p>
            <a:pPr marL="0" marR="0" lvl="1" indent="0" algn="ctr" rtl="0">
              <a:lnSpc>
                <a:spcPct val="119000"/>
              </a:lnSpc>
              <a:spcBef>
                <a:spcPts val="0"/>
              </a:spcBef>
              <a:spcAft>
                <a:spcPts val="0"/>
              </a:spcAft>
              <a:buNone/>
            </a:pPr>
            <a:r>
              <a:rPr lang="en-US" sz="2200" b="0" i="0" u="none" strike="noStrike" cap="none">
                <a:solidFill>
                  <a:srgbClr val="000000"/>
                </a:solidFill>
                <a:latin typeface="Pangolin"/>
                <a:ea typeface="Pangolin"/>
                <a:cs typeface="Pangolin"/>
                <a:sym typeface="Pangolin"/>
              </a:rPr>
              <a:t>Carnivores or Omnivores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57D47"/>
        </a:solidFill>
        <a:effectLst/>
      </p:bgPr>
    </p:bg>
    <p:spTree>
      <p:nvGrpSpPr>
        <p:cNvPr id="1" name="Shape 424"/>
        <p:cNvGrpSpPr/>
        <p:nvPr/>
      </p:nvGrpSpPr>
      <p:grpSpPr>
        <a:xfrm>
          <a:off x="0" y="0"/>
          <a:ext cx="0" cy="0"/>
          <a:chOff x="0" y="0"/>
          <a:chExt cx="0" cy="0"/>
        </a:xfrm>
      </p:grpSpPr>
      <p:sp>
        <p:nvSpPr>
          <p:cNvPr id="425" name="Google Shape;425;p25"/>
          <p:cNvSpPr/>
          <p:nvPr/>
        </p:nvSpPr>
        <p:spPr>
          <a:xfrm rot="-73003">
            <a:off x="8400817" y="2163872"/>
            <a:ext cx="8219313" cy="6606895"/>
          </a:xfrm>
          <a:custGeom>
            <a:avLst/>
            <a:gdLst/>
            <a:ahLst/>
            <a:cxnLst/>
            <a:rect l="l" t="t" r="r" b="b"/>
            <a:pathLst>
              <a:path w="8219313" h="6606895" extrusionOk="0">
                <a:moveTo>
                  <a:pt x="0" y="0"/>
                </a:moveTo>
                <a:lnTo>
                  <a:pt x="8219313" y="0"/>
                </a:lnTo>
                <a:lnTo>
                  <a:pt x="8219313" y="6606895"/>
                </a:lnTo>
                <a:lnTo>
                  <a:pt x="0" y="6606895"/>
                </a:lnTo>
                <a:lnTo>
                  <a:pt x="0" y="0"/>
                </a:lnTo>
                <a:close/>
              </a:path>
            </a:pathLst>
          </a:custGeom>
          <a:blipFill rotWithShape="1">
            <a:blip r:embed="rId3">
              <a:alphaModFix/>
            </a:blip>
            <a:stretch>
              <a:fillRect t="-24559"/>
            </a:stretch>
          </a:blipFill>
          <a:ln>
            <a:noFill/>
          </a:ln>
        </p:spPr>
        <p:txBody>
          <a:bodyPr/>
          <a:lstStyle/>
          <a:p>
            <a:endParaRPr lang="en-US"/>
          </a:p>
        </p:txBody>
      </p:sp>
      <p:sp>
        <p:nvSpPr>
          <p:cNvPr id="426" name="Google Shape;426;p25"/>
          <p:cNvSpPr/>
          <p:nvPr/>
        </p:nvSpPr>
        <p:spPr>
          <a:xfrm>
            <a:off x="8486001" y="2835342"/>
            <a:ext cx="7489767" cy="6155851"/>
          </a:xfrm>
          <a:custGeom>
            <a:avLst/>
            <a:gdLst/>
            <a:ahLst/>
            <a:cxnLst/>
            <a:rect l="l" t="t" r="r" b="b"/>
            <a:pathLst>
              <a:path w="1141975" h="938591" extrusionOk="0">
                <a:moveTo>
                  <a:pt x="0" y="0"/>
                </a:moveTo>
                <a:lnTo>
                  <a:pt x="1141975" y="0"/>
                </a:lnTo>
                <a:lnTo>
                  <a:pt x="1141975" y="938591"/>
                </a:lnTo>
                <a:lnTo>
                  <a:pt x="0" y="938591"/>
                </a:lnTo>
                <a:close/>
              </a:path>
            </a:pathLst>
          </a:custGeom>
          <a:blipFill rotWithShape="1">
            <a:blip r:embed="rId4">
              <a:alphaModFix/>
            </a:blip>
            <a:stretch>
              <a:fillRect t="-20395" b="-1268"/>
            </a:stretch>
          </a:blipFill>
          <a:ln>
            <a:noFill/>
          </a:ln>
        </p:spPr>
        <p:txBody>
          <a:bodyPr/>
          <a:lstStyle/>
          <a:p>
            <a:endParaRPr lang="en-US"/>
          </a:p>
        </p:txBody>
      </p:sp>
      <p:sp>
        <p:nvSpPr>
          <p:cNvPr id="427" name="Google Shape;427;p25"/>
          <p:cNvSpPr txBox="1"/>
          <p:nvPr/>
        </p:nvSpPr>
        <p:spPr>
          <a:xfrm>
            <a:off x="1644221" y="2009029"/>
            <a:ext cx="6496500" cy="261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499" b="0" i="0" u="none" strike="noStrike" cap="none">
                <a:solidFill>
                  <a:srgbClr val="5E6031"/>
                </a:solidFill>
                <a:latin typeface="Sedgwick Ave"/>
                <a:ea typeface="Sedgwick Ave"/>
                <a:cs typeface="Sedgwick Ave"/>
                <a:sym typeface="Sedgwick Ave"/>
              </a:rPr>
              <a:t>Forest Ecosystem</a:t>
            </a:r>
            <a:endParaRPr/>
          </a:p>
        </p:txBody>
      </p:sp>
      <p:sp>
        <p:nvSpPr>
          <p:cNvPr id="428" name="Google Shape;428;p25"/>
          <p:cNvSpPr/>
          <p:nvPr/>
        </p:nvSpPr>
        <p:spPr>
          <a:xfrm rot="152056">
            <a:off x="7793217" y="1672412"/>
            <a:ext cx="1792653" cy="4426303"/>
          </a:xfrm>
          <a:custGeom>
            <a:avLst/>
            <a:gdLst/>
            <a:ahLst/>
            <a:cxnLst/>
            <a:rect l="l" t="t" r="r" b="b"/>
            <a:pathLst>
              <a:path w="1792653" h="4426303" extrusionOk="0">
                <a:moveTo>
                  <a:pt x="0" y="0"/>
                </a:moveTo>
                <a:lnTo>
                  <a:pt x="1792653" y="0"/>
                </a:lnTo>
                <a:lnTo>
                  <a:pt x="1792653" y="4426303"/>
                </a:lnTo>
                <a:lnTo>
                  <a:pt x="0" y="4426303"/>
                </a:lnTo>
                <a:lnTo>
                  <a:pt x="0" y="0"/>
                </a:lnTo>
                <a:close/>
              </a:path>
            </a:pathLst>
          </a:custGeom>
          <a:blipFill rotWithShape="1">
            <a:blip r:embed="rId5">
              <a:alphaModFix/>
            </a:blip>
            <a:stretch>
              <a:fillRect/>
            </a:stretch>
          </a:blipFill>
          <a:ln>
            <a:noFill/>
          </a:ln>
        </p:spPr>
        <p:txBody>
          <a:bodyPr/>
          <a:lstStyle/>
          <a:p>
            <a:endParaRPr lang="en-US"/>
          </a:p>
        </p:txBody>
      </p:sp>
      <p:sp>
        <p:nvSpPr>
          <p:cNvPr id="429" name="Google Shape;429;p25"/>
          <p:cNvSpPr txBox="1"/>
          <p:nvPr/>
        </p:nvSpPr>
        <p:spPr>
          <a:xfrm>
            <a:off x="1868852" y="5105400"/>
            <a:ext cx="6047301" cy="2783478"/>
          </a:xfrm>
          <a:prstGeom prst="rect">
            <a:avLst/>
          </a:prstGeom>
          <a:noFill/>
          <a:ln>
            <a:noFill/>
          </a:ln>
        </p:spPr>
        <p:txBody>
          <a:bodyPr spcFirstLastPara="1" wrap="square" lIns="0" tIns="0" rIns="0" bIns="0" anchor="t" anchorCtr="0">
            <a:spAutoFit/>
          </a:bodyPr>
          <a:lstStyle/>
          <a:p>
            <a:pPr marL="0" marR="0" lvl="0" indent="0" algn="ctr" rtl="0">
              <a:lnSpc>
                <a:spcPct val="136007"/>
              </a:lnSpc>
              <a:spcBef>
                <a:spcPts val="0"/>
              </a:spcBef>
              <a:spcAft>
                <a:spcPts val="0"/>
              </a:spcAft>
              <a:buNone/>
            </a:pPr>
            <a:r>
              <a:rPr lang="en-US" sz="2705" b="0" i="0" u="none" strike="noStrike" cap="none">
                <a:solidFill>
                  <a:srgbClr val="000000"/>
                </a:solidFill>
                <a:latin typeface="Pangolin"/>
                <a:ea typeface="Pangolin"/>
                <a:cs typeface="Pangolin"/>
                <a:sym typeface="Pangolin"/>
              </a:rPr>
              <a:t>One of the most common forest types in Australia is the </a:t>
            </a:r>
            <a:r>
              <a:rPr lang="en-US" sz="2705" b="1" i="0" u="none" strike="noStrike" cap="none">
                <a:solidFill>
                  <a:srgbClr val="000000"/>
                </a:solidFill>
                <a:latin typeface="Pangolin"/>
                <a:ea typeface="Pangolin"/>
                <a:cs typeface="Pangolin"/>
                <a:sym typeface="Pangolin"/>
              </a:rPr>
              <a:t>eucalyptus forest</a:t>
            </a:r>
            <a:r>
              <a:rPr lang="en-US" sz="2705" b="0" i="0" u="none" strike="noStrike" cap="none">
                <a:solidFill>
                  <a:srgbClr val="000000"/>
                </a:solidFill>
                <a:latin typeface="Pangolin"/>
                <a:ea typeface="Pangolin"/>
                <a:cs typeface="Pangolin"/>
                <a:sym typeface="Pangolin"/>
              </a:rPr>
              <a:t>. </a:t>
            </a:r>
            <a:endParaRPr/>
          </a:p>
          <a:p>
            <a:pPr marL="0" marR="0" lvl="0" indent="0" algn="ctr" rtl="0">
              <a:lnSpc>
                <a:spcPct val="136007"/>
              </a:lnSpc>
              <a:spcBef>
                <a:spcPts val="0"/>
              </a:spcBef>
              <a:spcAft>
                <a:spcPts val="0"/>
              </a:spcAft>
              <a:buNone/>
            </a:pPr>
            <a:endParaRPr sz="2705" b="0" i="0" u="none" strike="noStrike" cap="none">
              <a:solidFill>
                <a:srgbClr val="000000"/>
              </a:solidFill>
              <a:latin typeface="Pangolin"/>
              <a:ea typeface="Pangolin"/>
              <a:cs typeface="Pangolin"/>
              <a:sym typeface="Pangolin"/>
            </a:endParaRPr>
          </a:p>
          <a:p>
            <a:pPr marL="0" marR="0" lvl="0" indent="0" algn="ctr" rtl="0">
              <a:lnSpc>
                <a:spcPct val="136007"/>
              </a:lnSpc>
              <a:spcBef>
                <a:spcPts val="0"/>
              </a:spcBef>
              <a:spcAft>
                <a:spcPts val="0"/>
              </a:spcAft>
              <a:buNone/>
            </a:pPr>
            <a:r>
              <a:rPr lang="en-US" sz="2705" b="0" i="0" u="none" strike="noStrike" cap="none">
                <a:solidFill>
                  <a:srgbClr val="000000"/>
                </a:solidFill>
                <a:latin typeface="Pangolin"/>
                <a:ea typeface="Pangolin"/>
                <a:cs typeface="Pangolin"/>
                <a:sym typeface="Pangolin"/>
              </a:rPr>
              <a:t>Eucalyptus forests have</a:t>
            </a:r>
            <a:endParaRPr/>
          </a:p>
          <a:p>
            <a:pPr marL="0" marR="0" lvl="0" indent="0" algn="ctr" rtl="0">
              <a:lnSpc>
                <a:spcPct val="136007"/>
              </a:lnSpc>
              <a:spcBef>
                <a:spcPts val="0"/>
              </a:spcBef>
              <a:spcAft>
                <a:spcPts val="0"/>
              </a:spcAft>
              <a:buNone/>
            </a:pPr>
            <a:r>
              <a:rPr lang="en-US" sz="2705" b="0" i="0" u="none" strike="noStrike" cap="none">
                <a:solidFill>
                  <a:srgbClr val="000000"/>
                </a:solidFill>
                <a:latin typeface="Pangolin"/>
                <a:ea typeface="Pangolin"/>
                <a:cs typeface="Pangolin"/>
                <a:sym typeface="Pangolin"/>
              </a:rPr>
              <a:t>an open tree canopy. They support many forest-dwelling plants and animals. </a:t>
            </a:r>
            <a:endParaRPr/>
          </a:p>
        </p:txBody>
      </p:sp>
      <p:sp>
        <p:nvSpPr>
          <p:cNvPr id="430" name="Google Shape;430;p25"/>
          <p:cNvSpPr/>
          <p:nvPr/>
        </p:nvSpPr>
        <p:spPr>
          <a:xfrm flipH="1">
            <a:off x="6913895" y="7710425"/>
            <a:ext cx="2582042" cy="1818631"/>
          </a:xfrm>
          <a:custGeom>
            <a:avLst/>
            <a:gdLst/>
            <a:ahLst/>
            <a:cxnLst/>
            <a:rect l="l" t="t" r="r" b="b"/>
            <a:pathLst>
              <a:path w="2582042" h="1818631" extrusionOk="0">
                <a:moveTo>
                  <a:pt x="2582041" y="0"/>
                </a:moveTo>
                <a:lnTo>
                  <a:pt x="0" y="0"/>
                </a:lnTo>
                <a:lnTo>
                  <a:pt x="0" y="1818631"/>
                </a:lnTo>
                <a:lnTo>
                  <a:pt x="2582041" y="1818631"/>
                </a:lnTo>
                <a:lnTo>
                  <a:pt x="2582041" y="0"/>
                </a:lnTo>
                <a:close/>
              </a:path>
            </a:pathLst>
          </a:custGeom>
          <a:blipFill rotWithShape="1">
            <a:blip r:embed="rId6">
              <a:alphaModFix/>
            </a:blip>
            <a:stretch>
              <a:fillRect l="-13843" t="-16165" r="-19778" b="-13635"/>
            </a:stretch>
          </a:blipFill>
          <a:ln>
            <a:noFill/>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1772</Words>
  <Application>Microsoft Office PowerPoint</Application>
  <PresentationFormat>Custom</PresentationFormat>
  <Paragraphs>368</Paragraphs>
  <Slides>50</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Pangolin</vt:lpstr>
      <vt:lpstr>Darker Grotesque</vt:lpstr>
      <vt:lpstr>Calibri</vt:lpstr>
      <vt:lpstr>Darker Grotesque Medium</vt:lpstr>
      <vt:lpstr>Arial</vt:lpstr>
      <vt:lpstr>Barriecito</vt:lpstr>
      <vt:lpstr>Crushed</vt:lpstr>
      <vt:lpstr>Dekko</vt:lpstr>
      <vt:lpstr>Sedgwick Ave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Saud</dc:creator>
  <cp:lastModifiedBy>SAUD KAMRAN</cp:lastModifiedBy>
  <cp:revision>1</cp:revision>
  <dcterms:modified xsi:type="dcterms:W3CDTF">2025-11-21T01:24:07Z</dcterms:modified>
</cp:coreProperties>
</file>